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tiff" ContentType="image/tif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6"/>
  </p:notesMasterIdLst>
  <p:sldIdLst>
    <p:sldId id="256" r:id="rId5"/>
    <p:sldId id="376" r:id="rId7"/>
    <p:sldId id="257" r:id="rId8"/>
    <p:sldId id="264" r:id="rId9"/>
    <p:sldId id="366" r:id="rId10"/>
    <p:sldId id="304" r:id="rId11"/>
    <p:sldId id="371" r:id="rId12"/>
    <p:sldId id="305" r:id="rId13"/>
    <p:sldId id="306" r:id="rId14"/>
    <p:sldId id="370" r:id="rId15"/>
    <p:sldId id="269" r:id="rId16"/>
    <p:sldId id="282" r:id="rId17"/>
    <p:sldId id="345" r:id="rId18"/>
    <p:sldId id="310" r:id="rId19"/>
    <p:sldId id="311" r:id="rId20"/>
    <p:sldId id="312" r:id="rId21"/>
    <p:sldId id="313" r:id="rId22"/>
    <p:sldId id="308" r:id="rId23"/>
    <p:sldId id="329" r:id="rId24"/>
    <p:sldId id="330" r:id="rId25"/>
    <p:sldId id="331" r:id="rId26"/>
    <p:sldId id="332" r:id="rId27"/>
    <p:sldId id="373" r:id="rId28"/>
    <p:sldId id="375" r:id="rId29"/>
    <p:sldId id="374" r:id="rId30"/>
    <p:sldId id="367" r:id="rId31"/>
    <p:sldId id="284" r:id="rId32"/>
    <p:sldId id="285" r:id="rId33"/>
    <p:sldId id="369" r:id="rId34"/>
    <p:sldId id="315" r:id="rId35"/>
    <p:sldId id="316" r:id="rId36"/>
    <p:sldId id="314" r:id="rId37"/>
    <p:sldId id="317" r:id="rId38"/>
    <p:sldId id="286" r:id="rId39"/>
    <p:sldId id="309" r:id="rId40"/>
    <p:sldId id="277" r:id="rId41"/>
    <p:sldId id="281" r:id="rId42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FF"/>
    <a:srgbClr val="6600FF"/>
    <a:srgbClr val="FF00FF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888" y="90"/>
      </p:cViewPr>
      <p:guideLst>
        <p:guide orient="horz" pos="1620"/>
        <p:guide pos="28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8915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389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8915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389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399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78629" y="2389540"/>
            <a:ext cx="5236771" cy="884190"/>
          </a:xfrm>
        </p:spPr>
        <p:txBody>
          <a:bodyPr anchor="b">
            <a:normAutofit/>
          </a:bodyPr>
          <a:lstStyle>
            <a:lvl1pPr algn="ctr">
              <a:defRPr sz="3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78629" y="3403658"/>
            <a:ext cx="5236771" cy="351914"/>
          </a:xfrm>
        </p:spPr>
        <p:txBody>
          <a:bodyPr/>
          <a:lstStyle>
            <a:lvl1pPr marL="0" indent="0" algn="ctr">
              <a:buNone/>
              <a:defRPr sz="1350">
                <a:solidFill>
                  <a:schemeClr val="accent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endParaRPr lang="en-US" altLang="en-US" dirty="0">
              <a:ea typeface="黑体" panose="02010609060101010101" pitchFamily="49" charset="-122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en-US" dirty="0">
              <a:latin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/>
          </p:nvPr>
        </p:nvSpPr>
        <p:spPr>
          <a:xfrm>
            <a:off x="2223656" y="2077810"/>
            <a:ext cx="3799136" cy="478355"/>
          </a:xfrm>
        </p:spPr>
        <p:txBody>
          <a:bodyPr anchor="t">
            <a:normAutofit/>
          </a:bodyPr>
          <a:lstStyle>
            <a:lvl1pPr algn="r">
              <a:defRPr sz="21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en-US" dirty="0">
              <a:latin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094015"/>
            <a:ext cx="3886200" cy="263216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094015"/>
            <a:ext cx="3886200" cy="263216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en-US" dirty="0">
              <a:latin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70842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077992"/>
            <a:ext cx="3868340" cy="385048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1547336"/>
            <a:ext cx="3868340" cy="217884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077992"/>
            <a:ext cx="3887391" cy="385048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547336"/>
            <a:ext cx="3887391" cy="217884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en-US" dirty="0">
              <a:latin typeface="Calibri" panose="020F050202020403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6461" y="1502227"/>
            <a:ext cx="3731078" cy="1371600"/>
          </a:xfrm>
        </p:spPr>
        <p:txBody>
          <a:bodyPr>
            <a:noAutofit/>
          </a:bodyPr>
          <a:lstStyle>
            <a:lvl1pPr algn="ctr">
              <a:defRPr sz="54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en-US" dirty="0">
              <a:latin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en-US" dirty="0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9019" y="342900"/>
            <a:ext cx="7525963" cy="538843"/>
          </a:xfrm>
        </p:spPr>
        <p:txBody>
          <a:bodyPr>
            <a:normAutofit/>
          </a:bodyPr>
          <a:lstStyle>
            <a:lvl1pPr algn="ctr">
              <a:defRPr sz="21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347" y="898072"/>
            <a:ext cx="7519307" cy="2188029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1" fontAlgn="base" latinLnBrk="0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657B3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单击图标添加图片</a:t>
            </a:r>
            <a:endParaRPr kumimoji="0" lang="en-US" sz="2400" b="0" i="0" u="none" strike="noStrike" kern="1200" cap="none" spc="0" normalizeH="0" baseline="0" noProof="1">
              <a:ln>
                <a:noFill/>
              </a:ln>
              <a:solidFill>
                <a:srgbClr val="657B3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430" y="3216730"/>
            <a:ext cx="7177224" cy="1485220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en-US" dirty="0">
              <a:latin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23415" y="273844"/>
            <a:ext cx="791936" cy="4358879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94015" y="273844"/>
            <a:ext cx="6498771" cy="4358879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en-US" dirty="0">
              <a:latin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200" y="306506"/>
            <a:ext cx="7887600" cy="4357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en-US" dirty="0">
              <a:latin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en-US" dirty="0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78629" y="2389540"/>
            <a:ext cx="5236771" cy="884190"/>
          </a:xfrm>
        </p:spPr>
        <p:txBody>
          <a:bodyPr anchor="b">
            <a:normAutofit/>
          </a:bodyPr>
          <a:lstStyle>
            <a:lvl1pPr algn="ctr">
              <a:defRPr sz="3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78629" y="3403658"/>
            <a:ext cx="5236771" cy="351914"/>
          </a:xfrm>
        </p:spPr>
        <p:txBody>
          <a:bodyPr/>
          <a:lstStyle>
            <a:lvl1pPr marL="0" indent="0" algn="ctr">
              <a:buNone/>
              <a:defRPr sz="1350">
                <a:solidFill>
                  <a:schemeClr val="accent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endParaRPr lang="en-US" altLang="en-US" dirty="0">
              <a:ea typeface="黑体" panose="02010609060101010101" pitchFamily="49" charset="-122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en-US" dirty="0">
              <a:latin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/>
          </p:nvPr>
        </p:nvSpPr>
        <p:spPr>
          <a:xfrm>
            <a:off x="2223656" y="2077810"/>
            <a:ext cx="3799136" cy="478355"/>
          </a:xfrm>
        </p:spPr>
        <p:txBody>
          <a:bodyPr anchor="t">
            <a:normAutofit/>
          </a:bodyPr>
          <a:lstStyle>
            <a:lvl1pPr algn="r">
              <a:defRPr sz="21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en-US" dirty="0">
              <a:latin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094015"/>
            <a:ext cx="3886200" cy="263216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094015"/>
            <a:ext cx="3886200" cy="263216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en-US" dirty="0">
              <a:latin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70842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077992"/>
            <a:ext cx="3868340" cy="385048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1547336"/>
            <a:ext cx="3868340" cy="217884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077992"/>
            <a:ext cx="3887391" cy="385048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547336"/>
            <a:ext cx="3887391" cy="217884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en-US" dirty="0">
              <a:latin typeface="Calibri" panose="020F050202020403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6461" y="1502227"/>
            <a:ext cx="3731078" cy="1371600"/>
          </a:xfrm>
        </p:spPr>
        <p:txBody>
          <a:bodyPr>
            <a:noAutofit/>
          </a:bodyPr>
          <a:lstStyle>
            <a:lvl1pPr algn="ctr">
              <a:defRPr sz="54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en-US" dirty="0">
              <a:latin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en-US" dirty="0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9019" y="342900"/>
            <a:ext cx="7525963" cy="538843"/>
          </a:xfrm>
        </p:spPr>
        <p:txBody>
          <a:bodyPr>
            <a:normAutofit/>
          </a:bodyPr>
          <a:lstStyle>
            <a:lvl1pPr algn="ctr">
              <a:defRPr sz="21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347" y="898072"/>
            <a:ext cx="7519307" cy="2188029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1" fontAlgn="base" latinLnBrk="0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657B3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单击图标添加图片</a:t>
            </a:r>
            <a:endParaRPr kumimoji="0" lang="en-US" sz="2400" b="0" i="0" u="none" strike="noStrike" kern="1200" cap="none" spc="0" normalizeH="0" baseline="0" noProof="1">
              <a:ln>
                <a:noFill/>
              </a:ln>
              <a:solidFill>
                <a:srgbClr val="657B3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430" y="3216730"/>
            <a:ext cx="7177224" cy="1485220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en-US" dirty="0">
              <a:latin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23415" y="273844"/>
            <a:ext cx="791936" cy="4358879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94015" y="273844"/>
            <a:ext cx="6498771" cy="4358879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en-US" dirty="0">
              <a:latin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200" y="306506"/>
            <a:ext cx="7887600" cy="4357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en-US" dirty="0">
              <a:latin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en-US" dirty="0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tags" Target="../tags/tag2.xml"/><Relationship Id="rId13" Type="http://schemas.openxmlformats.org/officeDocument/2006/relationships/tags" Target="../tags/tag1.xml"/><Relationship Id="rId12" Type="http://schemas.openxmlformats.org/officeDocument/2006/relationships/image" Target="../media/image3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5" Type="http://schemas.openxmlformats.org/officeDocument/2006/relationships/theme" Target="../theme/theme3.xml"/><Relationship Id="rId14" Type="http://schemas.openxmlformats.org/officeDocument/2006/relationships/tags" Target="../tags/tag4.xml"/><Relationship Id="rId13" Type="http://schemas.openxmlformats.org/officeDocument/2006/relationships/tags" Target="../tags/tag3.xml"/><Relationship Id="rId12" Type="http://schemas.openxmlformats.org/officeDocument/2006/relationships/image" Target="../media/image3.pn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274638"/>
            <a:ext cx="7886700" cy="6397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28650" y="1127125"/>
            <a:ext cx="7886700" cy="25987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en-US" dirty="0"/>
              <a:t>单击此处编辑母版文本样式</a:t>
            </a:r>
            <a:endParaRPr lang="en-US" altLang="en-US" dirty="0"/>
          </a:p>
          <a:p>
            <a:pPr lvl="1"/>
            <a:r>
              <a:rPr lang="en-US" altLang="en-US" dirty="0"/>
              <a:t>第二级</a:t>
            </a:r>
            <a:endParaRPr lang="en-US" altLang="en-US" dirty="0"/>
          </a:p>
          <a:p>
            <a:pPr lvl="2"/>
            <a:r>
              <a:rPr lang="en-US" altLang="en-US" dirty="0"/>
              <a:t>第三级</a:t>
            </a:r>
            <a:endParaRPr lang="en-US" altLang="en-US" dirty="0"/>
          </a:p>
          <a:p>
            <a:pPr lvl="3"/>
            <a:r>
              <a:rPr lang="en-US" altLang="en-US" dirty="0"/>
              <a:t>第四级</a:t>
            </a:r>
            <a:endParaRPr lang="en-US" altLang="en-US" dirty="0"/>
          </a:p>
          <a:p>
            <a:pPr lvl="4"/>
            <a:r>
              <a:rPr lang="en-US" altLang="en-US" dirty="0"/>
              <a:t>第五级</a:t>
            </a:r>
            <a:endParaRPr lang="en-US" altLang="x-non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z="900">
                <a:solidFill>
                  <a:srgbClr val="9D9D9D"/>
                </a:solidFill>
                <a:ea typeface="黑体" panose="02010609060101010101" pitchFamily="49" charset="-122"/>
              </a:defRPr>
            </a:lvl1pPr>
          </a:lstStyle>
          <a:p>
            <a:pPr lvl="0" eaLnBrk="1" hangingPunct="1"/>
            <a:endParaRPr lang="en-US" altLang="en-US" dirty="0">
              <a:latin typeface="Calibri" panose="020F050202020403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900">
                <a:solidFill>
                  <a:srgbClr val="9D9D9D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"/>
        <a:defRPr sz="2100" kern="1200">
          <a:solidFill>
            <a:srgbClr val="657B3E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657B3E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rgbClr val="657B3E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rgbClr val="657B3E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rgbClr val="657B3E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274638"/>
            <a:ext cx="7886700" cy="6397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28650" y="1127125"/>
            <a:ext cx="7886700" cy="25987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en-US" dirty="0"/>
              <a:t>单击此处编辑母版文本样式</a:t>
            </a:r>
            <a:endParaRPr lang="en-US" altLang="en-US" dirty="0"/>
          </a:p>
          <a:p>
            <a:pPr lvl="1"/>
            <a:r>
              <a:rPr lang="en-US" altLang="en-US" dirty="0"/>
              <a:t>第二级</a:t>
            </a:r>
            <a:endParaRPr lang="en-US" altLang="en-US" dirty="0"/>
          </a:p>
          <a:p>
            <a:pPr lvl="2"/>
            <a:r>
              <a:rPr lang="en-US" altLang="en-US" dirty="0"/>
              <a:t>第三级</a:t>
            </a:r>
            <a:endParaRPr lang="en-US" altLang="en-US" dirty="0"/>
          </a:p>
          <a:p>
            <a:pPr lvl="3"/>
            <a:r>
              <a:rPr lang="en-US" altLang="en-US" dirty="0"/>
              <a:t>第四级</a:t>
            </a:r>
            <a:endParaRPr lang="en-US" altLang="en-US" dirty="0"/>
          </a:p>
          <a:p>
            <a:pPr lvl="4"/>
            <a:r>
              <a:rPr lang="en-US" altLang="en-US" dirty="0"/>
              <a:t>第五级</a:t>
            </a:r>
            <a:endParaRPr lang="en-US" altLang="x-non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z="900">
                <a:solidFill>
                  <a:srgbClr val="9D9D9D"/>
                </a:solidFill>
                <a:ea typeface="黑体" panose="02010609060101010101" pitchFamily="49" charset="-122"/>
              </a:defRPr>
            </a:lvl1pPr>
          </a:lstStyle>
          <a:p>
            <a:pPr lvl="0" eaLnBrk="1" hangingPunct="1"/>
            <a:endParaRPr lang="en-US" altLang="en-US" dirty="0">
              <a:latin typeface="Calibri" panose="020F050202020403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900">
                <a:solidFill>
                  <a:srgbClr val="9D9D9D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"/>
        <a:defRPr sz="2100" kern="1200">
          <a:solidFill>
            <a:srgbClr val="657B3E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657B3E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rgbClr val="657B3E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rgbClr val="657B3E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rgbClr val="657B3E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2.xml"/><Relationship Id="rId6" Type="http://schemas.openxmlformats.org/officeDocument/2006/relationships/tags" Target="../tags/tag5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14.xml"/><Relationship Id="rId2" Type="http://schemas.openxmlformats.org/officeDocument/2006/relationships/image" Target="../media/image26.png"/><Relationship Id="rId1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image" Target="../media/image26.png"/><Relationship Id="rId7" Type="http://schemas.openxmlformats.org/officeDocument/2006/relationships/slide" Target="slide2.xml"/><Relationship Id="rId6" Type="http://schemas.openxmlformats.org/officeDocument/2006/relationships/image" Target="../media/image5.tiff"/><Relationship Id="rId5" Type="http://schemas.openxmlformats.org/officeDocument/2006/relationships/image" Target="../media/image4.tiff"/><Relationship Id="rId4" Type="http://schemas.openxmlformats.org/officeDocument/2006/relationships/image" Target="../media/image3.tiff"/><Relationship Id="rId3" Type="http://schemas.openxmlformats.org/officeDocument/2006/relationships/image" Target="../media/image2.tiff"/><Relationship Id="rId2" Type="http://schemas.openxmlformats.org/officeDocument/2006/relationships/image" Target="../media/image18.png"/><Relationship Id="rId10" Type="http://schemas.openxmlformats.org/officeDocument/2006/relationships/slideLayout" Target="../slideLayouts/slideLayout22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2.xml"/><Relationship Id="rId4" Type="http://schemas.openxmlformats.org/officeDocument/2006/relationships/tags" Target="../tags/tag16.xml"/><Relationship Id="rId3" Type="http://schemas.openxmlformats.org/officeDocument/2006/relationships/image" Target="../media/image26.png"/><Relationship Id="rId2" Type="http://schemas.openxmlformats.org/officeDocument/2006/relationships/slide" Target="slide2.xml"/><Relationship Id="rId1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2.xml"/><Relationship Id="rId5" Type="http://schemas.openxmlformats.org/officeDocument/2006/relationships/tags" Target="../tags/tag17.xml"/><Relationship Id="rId4" Type="http://schemas.openxmlformats.org/officeDocument/2006/relationships/image" Target="../media/image26.png"/><Relationship Id="rId3" Type="http://schemas.openxmlformats.org/officeDocument/2006/relationships/slide" Target="slide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2.xml"/><Relationship Id="rId4" Type="http://schemas.openxmlformats.org/officeDocument/2006/relationships/tags" Target="../tags/tag18.xml"/><Relationship Id="rId3" Type="http://schemas.openxmlformats.org/officeDocument/2006/relationships/image" Target="../media/image26.png"/><Relationship Id="rId2" Type="http://schemas.openxmlformats.org/officeDocument/2006/relationships/slide" Target="slide2.xml"/><Relationship Id="rId1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2.xml"/><Relationship Id="rId5" Type="http://schemas.openxmlformats.org/officeDocument/2006/relationships/tags" Target="../tags/tag19.xml"/><Relationship Id="rId4" Type="http://schemas.openxmlformats.org/officeDocument/2006/relationships/image" Target="../media/image26.png"/><Relationship Id="rId3" Type="http://schemas.openxmlformats.org/officeDocument/2006/relationships/slide" Target="slide2.xml"/><Relationship Id="rId2" Type="http://schemas.openxmlformats.org/officeDocument/2006/relationships/image" Target="../media/image40.GIF"/><Relationship Id="rId1" Type="http://schemas.openxmlformats.org/officeDocument/2006/relationships/image" Target="../media/image39.GIF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2.xml"/><Relationship Id="rId5" Type="http://schemas.openxmlformats.org/officeDocument/2006/relationships/tags" Target="../tags/tag20.xml"/><Relationship Id="rId4" Type="http://schemas.openxmlformats.org/officeDocument/2006/relationships/image" Target="../media/image26.png"/><Relationship Id="rId3" Type="http://schemas.openxmlformats.org/officeDocument/2006/relationships/slide" Target="slide2.xml"/><Relationship Id="rId2" Type="http://schemas.openxmlformats.org/officeDocument/2006/relationships/image" Target="../media/image42.jpeg"/><Relationship Id="rId1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2.xml"/><Relationship Id="rId4" Type="http://schemas.openxmlformats.org/officeDocument/2006/relationships/tags" Target="../tags/tag21.xml"/><Relationship Id="rId3" Type="http://schemas.openxmlformats.org/officeDocument/2006/relationships/image" Target="../media/image26.png"/><Relationship Id="rId2" Type="http://schemas.openxmlformats.org/officeDocument/2006/relationships/slide" Target="slide2.xml"/><Relationship Id="rId1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2.xml"/><Relationship Id="rId4" Type="http://schemas.openxmlformats.org/officeDocument/2006/relationships/tags" Target="../tags/tag22.xml"/><Relationship Id="rId3" Type="http://schemas.openxmlformats.org/officeDocument/2006/relationships/image" Target="../media/image26.png"/><Relationship Id="rId2" Type="http://schemas.openxmlformats.org/officeDocument/2006/relationships/slide" Target="slide2.xml"/><Relationship Id="rId1" Type="http://schemas.openxmlformats.org/officeDocument/2006/relationships/image" Target="../media/image44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" Target="slide21.xml"/><Relationship Id="rId8" Type="http://schemas.openxmlformats.org/officeDocument/2006/relationships/image" Target="../media/image48.png"/><Relationship Id="rId7" Type="http://schemas.openxmlformats.org/officeDocument/2006/relationships/audio" Target="../media/audio6.wav"/><Relationship Id="rId6" Type="http://schemas.openxmlformats.org/officeDocument/2006/relationships/slide" Target="slide19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3" Type="http://schemas.openxmlformats.org/officeDocument/2006/relationships/image" Target="../media/image18.png"/><Relationship Id="rId25" Type="http://schemas.openxmlformats.org/officeDocument/2006/relationships/slideLayout" Target="../slideLayouts/slideLayout22.xml"/><Relationship Id="rId24" Type="http://schemas.openxmlformats.org/officeDocument/2006/relationships/tags" Target="../tags/tag23.xml"/><Relationship Id="rId23" Type="http://schemas.openxmlformats.org/officeDocument/2006/relationships/image" Target="../media/image56.png"/><Relationship Id="rId22" Type="http://schemas.openxmlformats.org/officeDocument/2006/relationships/image" Target="../media/image55.png"/><Relationship Id="rId21" Type="http://schemas.openxmlformats.org/officeDocument/2006/relationships/slide" Target="slide2.xml"/><Relationship Id="rId20" Type="http://schemas.openxmlformats.org/officeDocument/2006/relationships/image" Target="../media/image54.png"/><Relationship Id="rId2" Type="http://schemas.openxmlformats.org/officeDocument/2006/relationships/image" Target="../media/image17.png"/><Relationship Id="rId19" Type="http://schemas.openxmlformats.org/officeDocument/2006/relationships/slide" Target="slide22.xml"/><Relationship Id="rId18" Type="http://schemas.openxmlformats.org/officeDocument/2006/relationships/image" Target="../media/image53.png"/><Relationship Id="rId17" Type="http://schemas.openxmlformats.org/officeDocument/2006/relationships/slide" Target="slide25.xml"/><Relationship Id="rId16" Type="http://schemas.openxmlformats.org/officeDocument/2006/relationships/image" Target="../media/image52.png"/><Relationship Id="rId15" Type="http://schemas.openxmlformats.org/officeDocument/2006/relationships/slide" Target="slide23.xml"/><Relationship Id="rId14" Type="http://schemas.openxmlformats.org/officeDocument/2006/relationships/image" Target="../media/image51.png"/><Relationship Id="rId13" Type="http://schemas.openxmlformats.org/officeDocument/2006/relationships/slide" Target="slide20.xml"/><Relationship Id="rId12" Type="http://schemas.openxmlformats.org/officeDocument/2006/relationships/image" Target="../media/image50.png"/><Relationship Id="rId11" Type="http://schemas.openxmlformats.org/officeDocument/2006/relationships/slide" Target="slide24.xml"/><Relationship Id="rId10" Type="http://schemas.openxmlformats.org/officeDocument/2006/relationships/image" Target="../media/image49.png"/><Relationship Id="rId1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slide" Target="slide4.xml"/><Relationship Id="rId7" Type="http://schemas.openxmlformats.org/officeDocument/2006/relationships/image" Target="../media/image9.png"/><Relationship Id="rId6" Type="http://schemas.openxmlformats.org/officeDocument/2006/relationships/slide" Target="slide3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4" Type="http://schemas.openxmlformats.org/officeDocument/2006/relationships/notesSlide" Target="../notesSlides/notesSlide2.xml"/><Relationship Id="rId23" Type="http://schemas.openxmlformats.org/officeDocument/2006/relationships/slideLayout" Target="../slideLayouts/slideLayout22.xml"/><Relationship Id="rId22" Type="http://schemas.openxmlformats.org/officeDocument/2006/relationships/tags" Target="../tags/tag6.xml"/><Relationship Id="rId21" Type="http://schemas.openxmlformats.org/officeDocument/2006/relationships/image" Target="../media/image16.png"/><Relationship Id="rId20" Type="http://schemas.openxmlformats.org/officeDocument/2006/relationships/slide" Target="slide26.xml"/><Relationship Id="rId2" Type="http://schemas.openxmlformats.org/officeDocument/2006/relationships/image" Target="../media/image5.png"/><Relationship Id="rId19" Type="http://schemas.openxmlformats.org/officeDocument/2006/relationships/image" Target="../media/image15.png"/><Relationship Id="rId18" Type="http://schemas.openxmlformats.org/officeDocument/2006/relationships/slide" Target="slide36.xml"/><Relationship Id="rId17" Type="http://schemas.openxmlformats.org/officeDocument/2006/relationships/image" Target="../media/image14.png"/><Relationship Id="rId16" Type="http://schemas.openxmlformats.org/officeDocument/2006/relationships/slide" Target="slide34.xml"/><Relationship Id="rId15" Type="http://schemas.openxmlformats.org/officeDocument/2006/relationships/image" Target="../media/image13.png"/><Relationship Id="rId14" Type="http://schemas.openxmlformats.org/officeDocument/2006/relationships/slide" Target="slide19.xml"/><Relationship Id="rId13" Type="http://schemas.openxmlformats.org/officeDocument/2006/relationships/image" Target="../media/image12.png"/><Relationship Id="rId12" Type="http://schemas.openxmlformats.org/officeDocument/2006/relationships/slide" Target="slide13.xml"/><Relationship Id="rId11" Type="http://schemas.openxmlformats.org/officeDocument/2006/relationships/image" Target="../media/image11.png"/><Relationship Id="rId10" Type="http://schemas.openxmlformats.org/officeDocument/2006/relationships/slide" Target="slide11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" Target="slide21.xml"/><Relationship Id="rId8" Type="http://schemas.openxmlformats.org/officeDocument/2006/relationships/image" Target="../media/image48.png"/><Relationship Id="rId7" Type="http://schemas.openxmlformats.org/officeDocument/2006/relationships/audio" Target="../media/audio6.wav"/><Relationship Id="rId6" Type="http://schemas.openxmlformats.org/officeDocument/2006/relationships/slide" Target="slide19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58.png"/><Relationship Id="rId25" Type="http://schemas.openxmlformats.org/officeDocument/2006/relationships/slideLayout" Target="../slideLayouts/slideLayout22.xml"/><Relationship Id="rId24" Type="http://schemas.openxmlformats.org/officeDocument/2006/relationships/tags" Target="../tags/tag24.xml"/><Relationship Id="rId23" Type="http://schemas.openxmlformats.org/officeDocument/2006/relationships/image" Target="../media/image56.png"/><Relationship Id="rId22" Type="http://schemas.openxmlformats.org/officeDocument/2006/relationships/image" Target="../media/image55.png"/><Relationship Id="rId21" Type="http://schemas.openxmlformats.org/officeDocument/2006/relationships/slide" Target="slide2.xml"/><Relationship Id="rId20" Type="http://schemas.openxmlformats.org/officeDocument/2006/relationships/image" Target="../media/image54.png"/><Relationship Id="rId2" Type="http://schemas.openxmlformats.org/officeDocument/2006/relationships/image" Target="../media/image57.png"/><Relationship Id="rId19" Type="http://schemas.openxmlformats.org/officeDocument/2006/relationships/slide" Target="slide22.xml"/><Relationship Id="rId18" Type="http://schemas.openxmlformats.org/officeDocument/2006/relationships/image" Target="../media/image53.png"/><Relationship Id="rId17" Type="http://schemas.openxmlformats.org/officeDocument/2006/relationships/slide" Target="slide25.xml"/><Relationship Id="rId16" Type="http://schemas.openxmlformats.org/officeDocument/2006/relationships/image" Target="../media/image52.png"/><Relationship Id="rId15" Type="http://schemas.openxmlformats.org/officeDocument/2006/relationships/slide" Target="slide23.xml"/><Relationship Id="rId14" Type="http://schemas.openxmlformats.org/officeDocument/2006/relationships/image" Target="../media/image51.png"/><Relationship Id="rId13" Type="http://schemas.openxmlformats.org/officeDocument/2006/relationships/slide" Target="slide20.xml"/><Relationship Id="rId12" Type="http://schemas.openxmlformats.org/officeDocument/2006/relationships/image" Target="../media/image50.png"/><Relationship Id="rId11" Type="http://schemas.openxmlformats.org/officeDocument/2006/relationships/slide" Target="slide24.xml"/><Relationship Id="rId10" Type="http://schemas.openxmlformats.org/officeDocument/2006/relationships/image" Target="../media/image49.png"/><Relationship Id="rId1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" Target="slide21.xml"/><Relationship Id="rId8" Type="http://schemas.openxmlformats.org/officeDocument/2006/relationships/image" Target="../media/image48.png"/><Relationship Id="rId7" Type="http://schemas.openxmlformats.org/officeDocument/2006/relationships/audio" Target="../media/audio6.wav"/><Relationship Id="rId6" Type="http://schemas.openxmlformats.org/officeDocument/2006/relationships/slide" Target="slide19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60.png"/><Relationship Id="rId25" Type="http://schemas.openxmlformats.org/officeDocument/2006/relationships/slideLayout" Target="../slideLayouts/slideLayout22.xml"/><Relationship Id="rId24" Type="http://schemas.openxmlformats.org/officeDocument/2006/relationships/tags" Target="../tags/tag25.xml"/><Relationship Id="rId23" Type="http://schemas.openxmlformats.org/officeDocument/2006/relationships/image" Target="../media/image56.png"/><Relationship Id="rId22" Type="http://schemas.openxmlformats.org/officeDocument/2006/relationships/image" Target="../media/image55.png"/><Relationship Id="rId21" Type="http://schemas.openxmlformats.org/officeDocument/2006/relationships/slide" Target="slide2.xml"/><Relationship Id="rId20" Type="http://schemas.openxmlformats.org/officeDocument/2006/relationships/image" Target="../media/image54.png"/><Relationship Id="rId2" Type="http://schemas.openxmlformats.org/officeDocument/2006/relationships/image" Target="../media/image59.png"/><Relationship Id="rId19" Type="http://schemas.openxmlformats.org/officeDocument/2006/relationships/slide" Target="slide22.xml"/><Relationship Id="rId18" Type="http://schemas.openxmlformats.org/officeDocument/2006/relationships/image" Target="../media/image53.png"/><Relationship Id="rId17" Type="http://schemas.openxmlformats.org/officeDocument/2006/relationships/slide" Target="slide25.xml"/><Relationship Id="rId16" Type="http://schemas.openxmlformats.org/officeDocument/2006/relationships/image" Target="../media/image52.png"/><Relationship Id="rId15" Type="http://schemas.openxmlformats.org/officeDocument/2006/relationships/slide" Target="slide23.xml"/><Relationship Id="rId14" Type="http://schemas.openxmlformats.org/officeDocument/2006/relationships/image" Target="../media/image51.png"/><Relationship Id="rId13" Type="http://schemas.openxmlformats.org/officeDocument/2006/relationships/slide" Target="slide20.xml"/><Relationship Id="rId12" Type="http://schemas.openxmlformats.org/officeDocument/2006/relationships/image" Target="../media/image50.png"/><Relationship Id="rId11" Type="http://schemas.openxmlformats.org/officeDocument/2006/relationships/slide" Target="slide24.xml"/><Relationship Id="rId10" Type="http://schemas.openxmlformats.org/officeDocument/2006/relationships/image" Target="../media/image49.png"/><Relationship Id="rId1" Type="http://schemas.openxmlformats.org/officeDocument/2006/relationships/image" Target="../media/image45.jpe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" Target="slide21.xml"/><Relationship Id="rId8" Type="http://schemas.openxmlformats.org/officeDocument/2006/relationships/image" Target="../media/image48.png"/><Relationship Id="rId7" Type="http://schemas.openxmlformats.org/officeDocument/2006/relationships/audio" Target="../media/audio6.wav"/><Relationship Id="rId6" Type="http://schemas.openxmlformats.org/officeDocument/2006/relationships/slide" Target="slide19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62.png"/><Relationship Id="rId25" Type="http://schemas.openxmlformats.org/officeDocument/2006/relationships/slideLayout" Target="../slideLayouts/slideLayout22.xml"/><Relationship Id="rId24" Type="http://schemas.openxmlformats.org/officeDocument/2006/relationships/tags" Target="../tags/tag26.xml"/><Relationship Id="rId23" Type="http://schemas.openxmlformats.org/officeDocument/2006/relationships/image" Target="../media/image56.png"/><Relationship Id="rId22" Type="http://schemas.openxmlformats.org/officeDocument/2006/relationships/image" Target="../media/image55.png"/><Relationship Id="rId21" Type="http://schemas.openxmlformats.org/officeDocument/2006/relationships/slide" Target="slide2.xml"/><Relationship Id="rId20" Type="http://schemas.openxmlformats.org/officeDocument/2006/relationships/image" Target="../media/image54.png"/><Relationship Id="rId2" Type="http://schemas.openxmlformats.org/officeDocument/2006/relationships/image" Target="../media/image61.png"/><Relationship Id="rId19" Type="http://schemas.openxmlformats.org/officeDocument/2006/relationships/slide" Target="slide22.xml"/><Relationship Id="rId18" Type="http://schemas.openxmlformats.org/officeDocument/2006/relationships/image" Target="../media/image53.png"/><Relationship Id="rId17" Type="http://schemas.openxmlformats.org/officeDocument/2006/relationships/slide" Target="slide25.xml"/><Relationship Id="rId16" Type="http://schemas.openxmlformats.org/officeDocument/2006/relationships/image" Target="../media/image52.png"/><Relationship Id="rId15" Type="http://schemas.openxmlformats.org/officeDocument/2006/relationships/slide" Target="slide23.xml"/><Relationship Id="rId14" Type="http://schemas.openxmlformats.org/officeDocument/2006/relationships/image" Target="../media/image51.png"/><Relationship Id="rId13" Type="http://schemas.openxmlformats.org/officeDocument/2006/relationships/slide" Target="slide20.xml"/><Relationship Id="rId12" Type="http://schemas.openxmlformats.org/officeDocument/2006/relationships/image" Target="../media/image50.png"/><Relationship Id="rId11" Type="http://schemas.openxmlformats.org/officeDocument/2006/relationships/slide" Target="slide24.xml"/><Relationship Id="rId10" Type="http://schemas.openxmlformats.org/officeDocument/2006/relationships/image" Target="../media/image49.png"/><Relationship Id="rId1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audio" Target="../media/audio6.wav"/><Relationship Id="rId8" Type="http://schemas.openxmlformats.org/officeDocument/2006/relationships/slide" Target="slide19.xml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67.jpeg"/><Relationship Id="rId4" Type="http://schemas.openxmlformats.org/officeDocument/2006/relationships/image" Target="../media/image66.png"/><Relationship Id="rId3" Type="http://schemas.openxmlformats.org/officeDocument/2006/relationships/image" Target="../media/image65.png"/><Relationship Id="rId26" Type="http://schemas.openxmlformats.org/officeDocument/2006/relationships/slideLayout" Target="../slideLayouts/slideLayout13.xml"/><Relationship Id="rId25" Type="http://schemas.openxmlformats.org/officeDocument/2006/relationships/image" Target="../media/image56.png"/><Relationship Id="rId24" Type="http://schemas.openxmlformats.org/officeDocument/2006/relationships/image" Target="../media/image55.png"/><Relationship Id="rId23" Type="http://schemas.openxmlformats.org/officeDocument/2006/relationships/slide" Target="slide2.xml"/><Relationship Id="rId22" Type="http://schemas.openxmlformats.org/officeDocument/2006/relationships/image" Target="../media/image54.png"/><Relationship Id="rId21" Type="http://schemas.openxmlformats.org/officeDocument/2006/relationships/slide" Target="slide22.xml"/><Relationship Id="rId20" Type="http://schemas.openxmlformats.org/officeDocument/2006/relationships/image" Target="../media/image53.png"/><Relationship Id="rId2" Type="http://schemas.openxmlformats.org/officeDocument/2006/relationships/image" Target="../media/image64.png"/><Relationship Id="rId19" Type="http://schemas.openxmlformats.org/officeDocument/2006/relationships/slide" Target="slide25.xml"/><Relationship Id="rId18" Type="http://schemas.openxmlformats.org/officeDocument/2006/relationships/image" Target="../media/image52.png"/><Relationship Id="rId17" Type="http://schemas.openxmlformats.org/officeDocument/2006/relationships/slide" Target="slide23.xml"/><Relationship Id="rId16" Type="http://schemas.openxmlformats.org/officeDocument/2006/relationships/image" Target="../media/image51.png"/><Relationship Id="rId15" Type="http://schemas.openxmlformats.org/officeDocument/2006/relationships/slide" Target="slide20.xml"/><Relationship Id="rId14" Type="http://schemas.openxmlformats.org/officeDocument/2006/relationships/image" Target="../media/image50.png"/><Relationship Id="rId13" Type="http://schemas.openxmlformats.org/officeDocument/2006/relationships/slide" Target="slide24.xml"/><Relationship Id="rId12" Type="http://schemas.openxmlformats.org/officeDocument/2006/relationships/image" Target="../media/image49.png"/><Relationship Id="rId11" Type="http://schemas.openxmlformats.org/officeDocument/2006/relationships/slide" Target="slide21.xml"/><Relationship Id="rId10" Type="http://schemas.openxmlformats.org/officeDocument/2006/relationships/image" Target="../media/image48.png"/><Relationship Id="rId1" Type="http://schemas.openxmlformats.org/officeDocument/2006/relationships/image" Target="../media/image63.GIF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audio" Target="../media/audio6.wav"/><Relationship Id="rId8" Type="http://schemas.openxmlformats.org/officeDocument/2006/relationships/slide" Target="slide19.xml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71.jpeg"/><Relationship Id="rId4" Type="http://schemas.openxmlformats.org/officeDocument/2006/relationships/image" Target="../media/image66.png"/><Relationship Id="rId3" Type="http://schemas.openxmlformats.org/officeDocument/2006/relationships/image" Target="../media/image70.png"/><Relationship Id="rId26" Type="http://schemas.openxmlformats.org/officeDocument/2006/relationships/slideLayout" Target="../slideLayouts/slideLayout13.xml"/><Relationship Id="rId25" Type="http://schemas.openxmlformats.org/officeDocument/2006/relationships/image" Target="../media/image56.png"/><Relationship Id="rId24" Type="http://schemas.openxmlformats.org/officeDocument/2006/relationships/image" Target="../media/image55.png"/><Relationship Id="rId23" Type="http://schemas.openxmlformats.org/officeDocument/2006/relationships/slide" Target="slide2.xml"/><Relationship Id="rId22" Type="http://schemas.openxmlformats.org/officeDocument/2006/relationships/image" Target="../media/image54.png"/><Relationship Id="rId21" Type="http://schemas.openxmlformats.org/officeDocument/2006/relationships/slide" Target="slide22.xml"/><Relationship Id="rId20" Type="http://schemas.openxmlformats.org/officeDocument/2006/relationships/image" Target="../media/image53.png"/><Relationship Id="rId2" Type="http://schemas.openxmlformats.org/officeDocument/2006/relationships/image" Target="../media/image69.png"/><Relationship Id="rId19" Type="http://schemas.openxmlformats.org/officeDocument/2006/relationships/slide" Target="slide25.xml"/><Relationship Id="rId18" Type="http://schemas.openxmlformats.org/officeDocument/2006/relationships/image" Target="../media/image52.png"/><Relationship Id="rId17" Type="http://schemas.openxmlformats.org/officeDocument/2006/relationships/slide" Target="slide23.xml"/><Relationship Id="rId16" Type="http://schemas.openxmlformats.org/officeDocument/2006/relationships/image" Target="../media/image51.png"/><Relationship Id="rId15" Type="http://schemas.openxmlformats.org/officeDocument/2006/relationships/slide" Target="slide20.xml"/><Relationship Id="rId14" Type="http://schemas.openxmlformats.org/officeDocument/2006/relationships/image" Target="../media/image50.png"/><Relationship Id="rId13" Type="http://schemas.openxmlformats.org/officeDocument/2006/relationships/slide" Target="slide24.xml"/><Relationship Id="rId12" Type="http://schemas.openxmlformats.org/officeDocument/2006/relationships/image" Target="../media/image49.png"/><Relationship Id="rId11" Type="http://schemas.openxmlformats.org/officeDocument/2006/relationships/slide" Target="slide21.xml"/><Relationship Id="rId10" Type="http://schemas.openxmlformats.org/officeDocument/2006/relationships/image" Target="../media/image48.png"/><Relationship Id="rId1" Type="http://schemas.openxmlformats.org/officeDocument/2006/relationships/image" Target="../media/image68.GIF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slide" Target="slide19.xml"/><Relationship Id="rId8" Type="http://schemas.openxmlformats.org/officeDocument/2006/relationships/image" Target="../media/image18.png"/><Relationship Id="rId7" Type="http://schemas.openxmlformats.org/officeDocument/2006/relationships/image" Target="../media/image17.png"/><Relationship Id="rId6" Type="http://schemas.openxmlformats.org/officeDocument/2006/relationships/image" Target="../media/image71.jpeg"/><Relationship Id="rId5" Type="http://schemas.openxmlformats.org/officeDocument/2006/relationships/image" Target="../media/image66.png"/><Relationship Id="rId4" Type="http://schemas.openxmlformats.org/officeDocument/2006/relationships/image" Target="../media/image75.png"/><Relationship Id="rId3" Type="http://schemas.openxmlformats.org/officeDocument/2006/relationships/image" Target="../media/image74.GIF"/><Relationship Id="rId27" Type="http://schemas.openxmlformats.org/officeDocument/2006/relationships/slideLayout" Target="../slideLayouts/slideLayout13.xml"/><Relationship Id="rId26" Type="http://schemas.openxmlformats.org/officeDocument/2006/relationships/image" Target="../media/image56.png"/><Relationship Id="rId25" Type="http://schemas.openxmlformats.org/officeDocument/2006/relationships/image" Target="../media/image55.png"/><Relationship Id="rId24" Type="http://schemas.openxmlformats.org/officeDocument/2006/relationships/slide" Target="slide2.xml"/><Relationship Id="rId23" Type="http://schemas.openxmlformats.org/officeDocument/2006/relationships/image" Target="../media/image54.png"/><Relationship Id="rId22" Type="http://schemas.openxmlformats.org/officeDocument/2006/relationships/slide" Target="slide22.xml"/><Relationship Id="rId21" Type="http://schemas.openxmlformats.org/officeDocument/2006/relationships/image" Target="../media/image53.png"/><Relationship Id="rId20" Type="http://schemas.openxmlformats.org/officeDocument/2006/relationships/slide" Target="slide25.xml"/><Relationship Id="rId2" Type="http://schemas.openxmlformats.org/officeDocument/2006/relationships/image" Target="../media/image73.png"/><Relationship Id="rId19" Type="http://schemas.openxmlformats.org/officeDocument/2006/relationships/image" Target="../media/image52.png"/><Relationship Id="rId18" Type="http://schemas.openxmlformats.org/officeDocument/2006/relationships/slide" Target="slide23.xml"/><Relationship Id="rId17" Type="http://schemas.openxmlformats.org/officeDocument/2006/relationships/image" Target="../media/image51.png"/><Relationship Id="rId16" Type="http://schemas.openxmlformats.org/officeDocument/2006/relationships/slide" Target="slide20.xml"/><Relationship Id="rId15" Type="http://schemas.openxmlformats.org/officeDocument/2006/relationships/image" Target="../media/image50.png"/><Relationship Id="rId14" Type="http://schemas.openxmlformats.org/officeDocument/2006/relationships/slide" Target="slide24.xml"/><Relationship Id="rId13" Type="http://schemas.openxmlformats.org/officeDocument/2006/relationships/image" Target="../media/image49.png"/><Relationship Id="rId12" Type="http://schemas.openxmlformats.org/officeDocument/2006/relationships/slide" Target="slide21.xml"/><Relationship Id="rId11" Type="http://schemas.openxmlformats.org/officeDocument/2006/relationships/image" Target="../media/image48.png"/><Relationship Id="rId10" Type="http://schemas.openxmlformats.org/officeDocument/2006/relationships/audio" Target="../media/audio6.wav"/><Relationship Id="rId1" Type="http://schemas.openxmlformats.org/officeDocument/2006/relationships/image" Target="../media/image72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27.xml"/><Relationship Id="rId3" Type="http://schemas.openxmlformats.org/officeDocument/2006/relationships/image" Target="../media/image26.png"/><Relationship Id="rId2" Type="http://schemas.openxmlformats.org/officeDocument/2006/relationships/slide" Target="slide2.xml"/><Relationship Id="rId1" Type="http://schemas.openxmlformats.org/officeDocument/2006/relationships/image" Target="../media/image76.jpe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2.xml"/><Relationship Id="rId5" Type="http://schemas.openxmlformats.org/officeDocument/2006/relationships/tags" Target="../tags/tag28.xml"/><Relationship Id="rId4" Type="http://schemas.openxmlformats.org/officeDocument/2006/relationships/image" Target="../media/image26.png"/><Relationship Id="rId3" Type="http://schemas.openxmlformats.org/officeDocument/2006/relationships/slide" Target="slide2.xml"/><Relationship Id="rId2" Type="http://schemas.openxmlformats.org/officeDocument/2006/relationships/image" Target="../media/image78.jpeg"/><Relationship Id="rId1" Type="http://schemas.openxmlformats.org/officeDocument/2006/relationships/image" Target="../media/image77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.xml"/><Relationship Id="rId3" Type="http://schemas.openxmlformats.org/officeDocument/2006/relationships/tags" Target="../tags/tag29.xml"/><Relationship Id="rId2" Type="http://schemas.openxmlformats.org/officeDocument/2006/relationships/image" Target="../media/image26.png"/><Relationship Id="rId1" Type="http://schemas.openxmlformats.org/officeDocument/2006/relationships/slide" Target="slide2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3.xml"/><Relationship Id="rId5" Type="http://schemas.openxmlformats.org/officeDocument/2006/relationships/tags" Target="../tags/tag30.xml"/><Relationship Id="rId4" Type="http://schemas.openxmlformats.org/officeDocument/2006/relationships/image" Target="../media/image26.png"/><Relationship Id="rId3" Type="http://schemas.openxmlformats.org/officeDocument/2006/relationships/slide" Target="slide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openxmlformats.org/officeDocument/2006/relationships/image" Target="../media/image22.jpeg"/><Relationship Id="rId7" Type="http://schemas.openxmlformats.org/officeDocument/2006/relationships/image" Target="../media/image21.jpeg"/><Relationship Id="rId6" Type="http://schemas.openxmlformats.org/officeDocument/2006/relationships/image" Target="../media/image20.png"/><Relationship Id="rId5" Type="http://schemas.microsoft.com/office/2007/relationships/media" Target="../media/audio1.wav"/><Relationship Id="rId4" Type="http://schemas.openxmlformats.org/officeDocument/2006/relationships/audio" Target="NULL" TargetMode="External"/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5" Type="http://schemas.openxmlformats.org/officeDocument/2006/relationships/slideLayout" Target="../slideLayouts/slideLayout22.xml"/><Relationship Id="rId14" Type="http://schemas.openxmlformats.org/officeDocument/2006/relationships/tags" Target="../tags/tag7.xml"/><Relationship Id="rId13" Type="http://schemas.openxmlformats.org/officeDocument/2006/relationships/image" Target="../media/image26.png"/><Relationship Id="rId12" Type="http://schemas.openxmlformats.org/officeDocument/2006/relationships/slide" Target="slide2.xml"/><Relationship Id="rId11" Type="http://schemas.openxmlformats.org/officeDocument/2006/relationships/image" Target="../media/image25.png"/><Relationship Id="rId10" Type="http://schemas.openxmlformats.org/officeDocument/2006/relationships/image" Target="../media/image24.png"/><Relationship Id="rId1" Type="http://schemas.openxmlformats.org/officeDocument/2006/relationships/image" Target="../media/image17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2.xml"/><Relationship Id="rId4" Type="http://schemas.openxmlformats.org/officeDocument/2006/relationships/tags" Target="../tags/tag31.xml"/><Relationship Id="rId3" Type="http://schemas.openxmlformats.org/officeDocument/2006/relationships/image" Target="../media/image26.png"/><Relationship Id="rId2" Type="http://schemas.openxmlformats.org/officeDocument/2006/relationships/slide" Target="slide2.xml"/><Relationship Id="rId1" Type="http://schemas.openxmlformats.org/officeDocument/2006/relationships/image" Target="../media/image79.jpe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2.xml"/><Relationship Id="rId4" Type="http://schemas.openxmlformats.org/officeDocument/2006/relationships/tags" Target="../tags/tag32.xml"/><Relationship Id="rId3" Type="http://schemas.openxmlformats.org/officeDocument/2006/relationships/image" Target="../media/image26.png"/><Relationship Id="rId2" Type="http://schemas.openxmlformats.org/officeDocument/2006/relationships/slide" Target="slide2.xml"/><Relationship Id="rId1" Type="http://schemas.openxmlformats.org/officeDocument/2006/relationships/image" Target="../media/image80.jpe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2.xml"/><Relationship Id="rId4" Type="http://schemas.openxmlformats.org/officeDocument/2006/relationships/tags" Target="../tags/tag33.xml"/><Relationship Id="rId3" Type="http://schemas.openxmlformats.org/officeDocument/2006/relationships/image" Target="../media/image26.png"/><Relationship Id="rId2" Type="http://schemas.openxmlformats.org/officeDocument/2006/relationships/slide" Target="slide2.xml"/><Relationship Id="rId1" Type="http://schemas.openxmlformats.org/officeDocument/2006/relationships/image" Target="../media/image81.pn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2.xml"/><Relationship Id="rId4" Type="http://schemas.openxmlformats.org/officeDocument/2006/relationships/tags" Target="../tags/tag34.xml"/><Relationship Id="rId3" Type="http://schemas.openxmlformats.org/officeDocument/2006/relationships/image" Target="../media/image26.png"/><Relationship Id="rId2" Type="http://schemas.openxmlformats.org/officeDocument/2006/relationships/slide" Target="slide2.xml"/><Relationship Id="rId1" Type="http://schemas.openxmlformats.org/officeDocument/2006/relationships/image" Target="../media/image82.jpe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2.xml"/><Relationship Id="rId4" Type="http://schemas.openxmlformats.org/officeDocument/2006/relationships/tags" Target="../tags/tag35.xml"/><Relationship Id="rId3" Type="http://schemas.openxmlformats.org/officeDocument/2006/relationships/image" Target="../media/image26.png"/><Relationship Id="rId2" Type="http://schemas.openxmlformats.org/officeDocument/2006/relationships/slide" Target="slide2.xml"/><Relationship Id="rId1" Type="http://schemas.openxmlformats.org/officeDocument/2006/relationships/image" Target="../media/image83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.xml"/><Relationship Id="rId3" Type="http://schemas.openxmlformats.org/officeDocument/2006/relationships/tags" Target="../tags/tag36.xml"/><Relationship Id="rId2" Type="http://schemas.openxmlformats.org/officeDocument/2006/relationships/image" Target="../media/image26.png"/><Relationship Id="rId1" Type="http://schemas.openxmlformats.org/officeDocument/2006/relationships/slide" Target="slide2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.xml"/><Relationship Id="rId3" Type="http://schemas.openxmlformats.org/officeDocument/2006/relationships/tags" Target="../tags/tag37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3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2.xml"/><Relationship Id="rId6" Type="http://schemas.openxmlformats.org/officeDocument/2006/relationships/tags" Target="../tags/tag38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8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2.xml"/><Relationship Id="rId5" Type="http://schemas.openxmlformats.org/officeDocument/2006/relationships/tags" Target="../tags/tag8.xml"/><Relationship Id="rId4" Type="http://schemas.openxmlformats.org/officeDocument/2006/relationships/image" Target="../media/image26.png"/><Relationship Id="rId3" Type="http://schemas.openxmlformats.org/officeDocument/2006/relationships/slide" Target="slide2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tags" Target="../tags/tag9.xml"/><Relationship Id="rId4" Type="http://schemas.openxmlformats.org/officeDocument/2006/relationships/image" Target="../media/image26.png"/><Relationship Id="rId3" Type="http://schemas.openxmlformats.org/officeDocument/2006/relationships/slide" Target="slide2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2.xml"/><Relationship Id="rId5" Type="http://schemas.openxmlformats.org/officeDocument/2006/relationships/tags" Target="../tags/tag10.xml"/><Relationship Id="rId4" Type="http://schemas.openxmlformats.org/officeDocument/2006/relationships/image" Target="../media/image26.png"/><Relationship Id="rId3" Type="http://schemas.openxmlformats.org/officeDocument/2006/relationships/slide" Target="slide2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3.xml"/><Relationship Id="rId4" Type="http://schemas.openxmlformats.org/officeDocument/2006/relationships/tags" Target="../tags/tag11.xml"/><Relationship Id="rId3" Type="http://schemas.openxmlformats.org/officeDocument/2006/relationships/image" Target="../media/image26.png"/><Relationship Id="rId2" Type="http://schemas.openxmlformats.org/officeDocument/2006/relationships/slide" Target="slide2.xml"/><Relationship Id="rId1" Type="http://schemas.openxmlformats.org/officeDocument/2006/relationships/image" Target="../media/image33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2.xml"/><Relationship Id="rId5" Type="http://schemas.openxmlformats.org/officeDocument/2006/relationships/tags" Target="../tags/tag12.xml"/><Relationship Id="rId4" Type="http://schemas.openxmlformats.org/officeDocument/2006/relationships/image" Target="../media/image26.png"/><Relationship Id="rId3" Type="http://schemas.openxmlformats.org/officeDocument/2006/relationships/slide" Target="slide2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2.xml"/><Relationship Id="rId4" Type="http://schemas.openxmlformats.org/officeDocument/2006/relationships/tags" Target="../tags/tag13.xml"/><Relationship Id="rId3" Type="http://schemas.openxmlformats.org/officeDocument/2006/relationships/image" Target="../media/image26.png"/><Relationship Id="rId2" Type="http://schemas.openxmlformats.org/officeDocument/2006/relationships/slide" Target="slide2.xml"/><Relationship Id="rId1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3635896" y="598636"/>
            <a:ext cx="1968945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lstStyle/>
          <a:p>
            <a:pPr algn="ctr"/>
            <a:r>
              <a:rPr lang="zh-CN" altLang="en-US" sz="4000" b="1" dirty="0">
                <a:ln w="22225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萌妹蕾丝" panose="02010600030101010101" pitchFamily="2" charset="-122"/>
                <a:ea typeface="萌妹蕾丝" panose="02010600030101010101" pitchFamily="2" charset="-122"/>
              </a:rPr>
              <a:t>识字</a:t>
            </a:r>
            <a:r>
              <a:rPr lang="en-US" altLang="zh-CN" sz="4000" b="1" dirty="0">
                <a:ln w="22225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萌妹蕾丝" panose="02010600030101010101" pitchFamily="2" charset="-122"/>
                <a:ea typeface="萌妹蕾丝" panose="02010600030101010101" pitchFamily="2" charset="-122"/>
              </a:rPr>
              <a:t>1</a:t>
            </a:r>
            <a:endParaRPr lang="zh-CN" altLang="en-US" sz="4000" b="1" dirty="0">
              <a:ln w="22225">
                <a:solidFill>
                  <a:srgbClr val="FFFFFF"/>
                </a:solidFill>
                <a:prstDash val="solid"/>
              </a:ln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  <a:latin typeface="萌妹蕾丝" panose="02010600030101010101" pitchFamily="2" charset="-122"/>
              <a:ea typeface="萌妹蕾丝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249467"/>
            <a:ext cx="1044532" cy="10244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0867" y="2825709"/>
            <a:ext cx="1044532" cy="102444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801264"/>
            <a:ext cx="1044532" cy="10244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873" y="2313487"/>
            <a:ext cx="1044532" cy="1024445"/>
          </a:xfrm>
          <a:prstGeom prst="rect">
            <a:avLst/>
          </a:prstGeom>
        </p:spPr>
      </p:pic>
      <p:sp>
        <p:nvSpPr>
          <p:cNvPr id="18" name="标题 1"/>
          <p:cNvSpPr txBox="1"/>
          <p:nvPr/>
        </p:nvSpPr>
        <p:spPr>
          <a:xfrm>
            <a:off x="2376873" y="169580"/>
            <a:ext cx="3121073" cy="504056"/>
          </a:xfrm>
          <a:prstGeom prst="rect">
            <a:avLst/>
          </a:prstGeom>
          <a:noFill/>
          <a:ln w="12700">
            <a:noFill/>
          </a:ln>
        </p:spPr>
        <p:txBody>
          <a:bodyPr/>
          <a:lstStyle/>
          <a:p>
            <a:pPr algn="ctr"/>
            <a:r>
              <a:rPr lang="zh-CN" altLang="en-US" sz="2000" b="1" dirty="0">
                <a:ln w="19050">
                  <a:solidFill>
                    <a:srgbClr val="FFFFFF"/>
                  </a:solidFill>
                </a:ln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部编版一年级下册</a:t>
            </a:r>
            <a:endParaRPr lang="zh-CN" altLang="en-US" sz="2000" b="1" dirty="0">
              <a:ln w="19050">
                <a:solidFill>
                  <a:srgbClr val="FFFFFF"/>
                </a:solidFill>
              </a:ln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66667E-6 4.69136E-6 L 1.66667E-6 -0.07223 " pathEditMode="relative" rAng="0" ptsTypes="AA">
                                      <p:cBhvr>
                                        <p:cTn id="6" dur="10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3" presetClass="exit" presetSubtype="32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xit" presetSubtype="32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xit" presetSubtype="32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3" presetClass="exit" presetSubtype="32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60767" y="1275606"/>
            <a:ext cx="7022465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zh-CN" sz="7200" b="1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霜　吹　落　降　　　飘　游　池　入</a:t>
            </a:r>
            <a:endParaRPr lang="zh-CN" altLang="zh-CN" sz="7200" b="1" dirty="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" name="图片 3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951" y="4174754"/>
            <a:ext cx="894079" cy="935093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6"/>
          <p:cNvGrpSpPr/>
          <p:nvPr/>
        </p:nvGrpSpPr>
        <p:grpSpPr>
          <a:xfrm>
            <a:off x="179388" y="84138"/>
            <a:ext cx="2927350" cy="1003300"/>
            <a:chOff x="179512" y="84330"/>
            <a:chExt cx="2927161" cy="1002532"/>
          </a:xfrm>
        </p:grpSpPr>
        <p:grpSp>
          <p:nvGrpSpPr>
            <p:cNvPr id="14360" name="组合 3"/>
            <p:cNvGrpSpPr/>
            <p:nvPr/>
          </p:nvGrpSpPr>
          <p:grpSpPr>
            <a:xfrm>
              <a:off x="885872" y="483518"/>
              <a:ext cx="2220801" cy="544595"/>
              <a:chOff x="1610558" y="939497"/>
              <a:chExt cx="2221001" cy="659622"/>
            </a:xfrm>
          </p:grpSpPr>
          <p:pic>
            <p:nvPicPr>
              <p:cNvPr id="14362" name="图片 1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43398" y="991683"/>
                <a:ext cx="2088161" cy="6074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4363" name="文本框 2"/>
              <p:cNvSpPr txBox="1"/>
              <p:nvPr/>
            </p:nvSpPr>
            <p:spPr>
              <a:xfrm>
                <a:off x="1610558" y="939497"/>
                <a:ext cx="1927143" cy="6341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2800" b="1" dirty="0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课文解读</a:t>
                </a:r>
                <a:endPara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14361" name="Picture 8" descr="F:\外部文件\状元矢量无对联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9512" y="84330"/>
              <a:ext cx="991131" cy="100253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" name="组合 5"/>
          <p:cNvGrpSpPr/>
          <p:nvPr/>
        </p:nvGrpSpPr>
        <p:grpSpPr>
          <a:xfrm>
            <a:off x="58738" y="1284288"/>
            <a:ext cx="2898775" cy="3127375"/>
            <a:chOff x="4462" y="1236118"/>
            <a:chExt cx="2898297" cy="3127607"/>
          </a:xfrm>
        </p:grpSpPr>
        <p:grpSp>
          <p:nvGrpSpPr>
            <p:cNvPr id="14356" name="组合 1"/>
            <p:cNvGrpSpPr/>
            <p:nvPr/>
          </p:nvGrpSpPr>
          <p:grpSpPr>
            <a:xfrm>
              <a:off x="676388" y="3294004"/>
              <a:ext cx="1353256" cy="1069721"/>
              <a:chOff x="961177" y="3029442"/>
              <a:chExt cx="1353256" cy="1069721"/>
            </a:xfrm>
          </p:grpSpPr>
          <p:sp>
            <p:nvSpPr>
              <p:cNvPr id="14358" name="TextBox 6"/>
              <p:cNvSpPr txBox="1"/>
              <p:nvPr/>
            </p:nvSpPr>
            <p:spPr>
              <a:xfrm>
                <a:off x="1036026" y="3452832"/>
                <a:ext cx="1203557" cy="6463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3600" b="1" dirty="0">
                    <a:solidFill>
                      <a:srgbClr val="0000FF"/>
                    </a:solidFill>
                    <a:latin typeface="Calibri" panose="020F0502020204030204" pitchFamily="34" charset="0"/>
                  </a:rPr>
                  <a:t>春风</a:t>
                </a:r>
                <a:endParaRPr lang="zh-CN" altLang="en-US" sz="3600" b="1" dirty="0">
                  <a:solidFill>
                    <a:srgbClr val="0000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960652" y="3029109"/>
                <a:ext cx="1353915" cy="40008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kern="1200" cap="none" spc="0" normalizeH="0" baseline="0" noProof="0" dirty="0" err="1">
                    <a:latin typeface="+mn-ea"/>
                    <a:ea typeface="+mn-ea"/>
                    <a:cs typeface="+mn-cs"/>
                  </a:rPr>
                  <a:t>chūn</a:t>
                </a:r>
                <a:r>
                  <a:rPr kumimoji="0" lang="en-US" altLang="zh-CN" sz="2000" b="1" kern="1200" cap="none" spc="0" normalizeH="0" baseline="0" noProof="0" dirty="0">
                    <a:latin typeface="+mn-ea"/>
                    <a:ea typeface="+mn-ea"/>
                    <a:cs typeface="+mn-cs"/>
                  </a:rPr>
                  <a:t> </a:t>
                </a:r>
                <a:r>
                  <a:rPr kumimoji="0" lang="en-US" altLang="zh-CN" sz="2000" b="1" kern="1200" cap="none" spc="0" normalizeH="0" baseline="0" noProof="0" dirty="0" err="1">
                    <a:latin typeface="+mn-ea"/>
                    <a:ea typeface="+mn-ea"/>
                    <a:cs typeface="+mn-cs"/>
                  </a:rPr>
                  <a:t>fēnɡ</a:t>
                </a:r>
                <a:endParaRPr kumimoji="0" lang="zh-CN" altLang="en-US" sz="2000" b="1" kern="1200" cap="none" spc="0" normalizeH="0" baseline="0" noProof="0" dirty="0">
                  <a:latin typeface="+mn-ea"/>
                  <a:ea typeface="+mn-ea"/>
                  <a:cs typeface="+mn-cs"/>
                </a:endParaRPr>
              </a:p>
            </p:txBody>
          </p:sp>
        </p:grpSp>
        <p:pic>
          <p:nvPicPr>
            <p:cNvPr id="11271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62" y="1236118"/>
              <a:ext cx="2898297" cy="205788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6" name="组合 2"/>
          <p:cNvGrpSpPr/>
          <p:nvPr/>
        </p:nvGrpSpPr>
        <p:grpSpPr>
          <a:xfrm>
            <a:off x="2840038" y="3003550"/>
            <a:ext cx="4384675" cy="1941513"/>
            <a:chOff x="5542956" y="1753680"/>
            <a:chExt cx="4384772" cy="1942002"/>
          </a:xfrm>
        </p:grpSpPr>
        <p:grpSp>
          <p:nvGrpSpPr>
            <p:cNvPr id="14352" name="组合 12"/>
            <p:cNvGrpSpPr/>
            <p:nvPr/>
          </p:nvGrpSpPr>
          <p:grpSpPr>
            <a:xfrm>
              <a:off x="8510454" y="2638946"/>
              <a:ext cx="1417274" cy="984418"/>
              <a:chOff x="24492680" y="3417407"/>
              <a:chExt cx="7095323" cy="984418"/>
            </a:xfrm>
          </p:grpSpPr>
          <p:sp>
            <p:nvSpPr>
              <p:cNvPr id="14354" name="TextBox 13"/>
              <p:cNvSpPr txBox="1"/>
              <p:nvPr/>
            </p:nvSpPr>
            <p:spPr>
              <a:xfrm>
                <a:off x="24492680" y="3755494"/>
                <a:ext cx="7095323" cy="6463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3600" b="1" dirty="0">
                    <a:solidFill>
                      <a:srgbClr val="0000FF"/>
                    </a:solidFill>
                    <a:latin typeface="Calibri" panose="020F0502020204030204" pitchFamily="34" charset="0"/>
                  </a:rPr>
                  <a:t>夏 雨</a:t>
                </a:r>
                <a:endParaRPr lang="zh-CN" altLang="en-US" sz="3600" b="1" dirty="0">
                  <a:solidFill>
                    <a:srgbClr val="0000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24490702" y="3418189"/>
                <a:ext cx="6850919" cy="40015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R="0" defTabSz="914400"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kern="1200" cap="none" spc="0" normalizeH="0" baseline="0" noProof="0" dirty="0" err="1">
                    <a:latin typeface="+mn-ea"/>
                    <a:ea typeface="+mn-ea"/>
                    <a:cs typeface="+mn-cs"/>
                  </a:rPr>
                  <a:t>xià</a:t>
                </a:r>
                <a:r>
                  <a:rPr kumimoji="0" lang="en-US" altLang="zh-CN" sz="2000" b="1" kern="1200" cap="none" spc="0" normalizeH="0" baseline="0" noProof="0" dirty="0">
                    <a:latin typeface="+mn-ea"/>
                    <a:ea typeface="+mn-ea"/>
                    <a:cs typeface="+mn-cs"/>
                  </a:rPr>
                  <a:t>  </a:t>
                </a:r>
                <a:r>
                  <a:rPr kumimoji="0" lang="en-US" altLang="zh-CN" sz="2000" b="1" kern="1200" cap="none" spc="0" normalizeH="0" baseline="0" noProof="0" dirty="0" err="1">
                    <a:latin typeface="+mn-ea"/>
                    <a:ea typeface="+mn-ea"/>
                    <a:cs typeface="+mn-cs"/>
                  </a:rPr>
                  <a:t>yǔ</a:t>
                </a:r>
                <a:endParaRPr kumimoji="0" lang="zh-CN" altLang="en-US" sz="2000" b="1" kern="1200" cap="none" spc="0" normalizeH="0" baseline="0" noProof="0" dirty="0">
                  <a:latin typeface="+mn-ea"/>
                  <a:ea typeface="+mn-ea"/>
                  <a:cs typeface="+mn-cs"/>
                </a:endParaRPr>
              </a:p>
            </p:txBody>
          </p:sp>
        </p:grpSp>
        <p:pic>
          <p:nvPicPr>
            <p:cNvPr id="11272" name="Picture 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542956" y="1753680"/>
              <a:ext cx="2735087" cy="194200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8" name="组合 3"/>
          <p:cNvGrpSpPr/>
          <p:nvPr/>
        </p:nvGrpSpPr>
        <p:grpSpPr>
          <a:xfrm>
            <a:off x="6288088" y="942975"/>
            <a:ext cx="2749550" cy="2622550"/>
            <a:chOff x="5275778" y="2699316"/>
            <a:chExt cx="2749594" cy="2621895"/>
          </a:xfrm>
        </p:grpSpPr>
        <p:grpSp>
          <p:nvGrpSpPr>
            <p:cNvPr id="14348" name="组合 20"/>
            <p:cNvGrpSpPr/>
            <p:nvPr/>
          </p:nvGrpSpPr>
          <p:grpSpPr>
            <a:xfrm>
              <a:off x="5998265" y="2699316"/>
              <a:ext cx="1866394" cy="924432"/>
              <a:chOff x="4463594" y="451"/>
              <a:chExt cx="7096092" cy="924432"/>
            </a:xfrm>
          </p:grpSpPr>
          <p:sp>
            <p:nvSpPr>
              <p:cNvPr id="14350" name="TextBox 21"/>
              <p:cNvSpPr txBox="1"/>
              <p:nvPr/>
            </p:nvSpPr>
            <p:spPr>
              <a:xfrm>
                <a:off x="4464362" y="278552"/>
                <a:ext cx="7095324" cy="6463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3600" b="1" dirty="0">
                    <a:solidFill>
                      <a:srgbClr val="0000FF"/>
                    </a:solidFill>
                    <a:latin typeface="Calibri" panose="020F0502020204030204" pitchFamily="34" charset="0"/>
                  </a:rPr>
                  <a:t>秋   霜</a:t>
                </a:r>
                <a:endParaRPr lang="zh-CN" altLang="en-US" sz="3600" b="1" dirty="0">
                  <a:solidFill>
                    <a:srgbClr val="0000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4462974" y="451"/>
                <a:ext cx="6554906" cy="39995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R="0" defTabSz="914400"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kern="1200" cap="none" spc="0" normalizeH="0" baseline="0" noProof="0" dirty="0" err="1">
                    <a:latin typeface="+mn-ea"/>
                    <a:ea typeface="+mn-ea"/>
                    <a:cs typeface="+mn-cs"/>
                  </a:rPr>
                  <a:t>qiū</a:t>
                </a:r>
                <a:r>
                  <a:rPr kumimoji="0" lang="en-US" altLang="zh-CN" sz="2000" b="1" kern="1200" cap="none" spc="0" normalizeH="0" baseline="0" noProof="0" dirty="0">
                    <a:latin typeface="+mn-ea"/>
                    <a:ea typeface="+mn-ea"/>
                    <a:cs typeface="+mn-cs"/>
                  </a:rPr>
                  <a:t>  </a:t>
                </a:r>
                <a:r>
                  <a:rPr kumimoji="0" lang="en-US" altLang="zh-CN" sz="2000" b="1" kern="1200" cap="none" spc="0" normalizeH="0" baseline="0" noProof="0" dirty="0" err="1">
                    <a:latin typeface="+mn-ea"/>
                    <a:ea typeface="+mn-ea"/>
                    <a:cs typeface="+mn-cs"/>
                  </a:rPr>
                  <a:t>shuānɡ</a:t>
                </a:r>
                <a:endParaRPr kumimoji="0" lang="zh-CN" altLang="en-US" sz="2000" b="1" kern="1200" cap="none" spc="0" normalizeH="0" baseline="0" noProof="0" dirty="0">
                  <a:latin typeface="+mn-ea"/>
                  <a:ea typeface="+mn-ea"/>
                  <a:cs typeface="+mn-cs"/>
                </a:endParaRPr>
              </a:p>
            </p:txBody>
          </p:sp>
        </p:grpSp>
        <p:pic>
          <p:nvPicPr>
            <p:cNvPr id="11273" name="Picture 9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275778" y="3469022"/>
              <a:ext cx="2749594" cy="185218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11" name="组合 4"/>
          <p:cNvGrpSpPr/>
          <p:nvPr/>
        </p:nvGrpSpPr>
        <p:grpSpPr>
          <a:xfrm>
            <a:off x="2967038" y="134938"/>
            <a:ext cx="3954462" cy="1727200"/>
            <a:chOff x="6220815" y="2099031"/>
            <a:chExt cx="3955224" cy="1726734"/>
          </a:xfrm>
        </p:grpSpPr>
        <p:grpSp>
          <p:nvGrpSpPr>
            <p:cNvPr id="14344" name="组合 16"/>
            <p:cNvGrpSpPr/>
            <p:nvPr/>
          </p:nvGrpSpPr>
          <p:grpSpPr>
            <a:xfrm>
              <a:off x="6220815" y="2219410"/>
              <a:ext cx="1625754" cy="1046441"/>
              <a:chOff x="-4037721" y="1549651"/>
              <a:chExt cx="7302666" cy="1046441"/>
            </a:xfrm>
          </p:grpSpPr>
          <p:sp>
            <p:nvSpPr>
              <p:cNvPr id="14346" name="TextBox 17"/>
              <p:cNvSpPr txBox="1"/>
              <p:nvPr/>
            </p:nvSpPr>
            <p:spPr>
              <a:xfrm>
                <a:off x="-3830381" y="1949761"/>
                <a:ext cx="7095326" cy="6463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3600" b="1" dirty="0">
                    <a:solidFill>
                      <a:srgbClr val="0000FF"/>
                    </a:solidFill>
                    <a:latin typeface="Calibri" panose="020F0502020204030204" pitchFamily="34" charset="0"/>
                  </a:rPr>
                  <a:t>冬  雪</a:t>
                </a:r>
                <a:endParaRPr lang="zh-CN" altLang="en-US" sz="3600" b="1" dirty="0">
                  <a:solidFill>
                    <a:srgbClr val="0000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-4037721" y="1549890"/>
                <a:ext cx="6126564" cy="39994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R="0" defTabSz="914400"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kern="1200" cap="none" spc="0" normalizeH="0" baseline="0" noProof="0" dirty="0" err="1">
                    <a:latin typeface="+mn-ea"/>
                    <a:ea typeface="+mn-ea"/>
                    <a:cs typeface="+mn-cs"/>
                  </a:rPr>
                  <a:t>dōnɡ</a:t>
                </a:r>
                <a:r>
                  <a:rPr kumimoji="0" lang="en-US" altLang="zh-CN" sz="2000" b="1" kern="1200" cap="none" spc="0" normalizeH="0" baseline="0" noProof="0" dirty="0">
                    <a:latin typeface="+mn-ea"/>
                    <a:ea typeface="+mn-ea"/>
                    <a:cs typeface="+mn-cs"/>
                  </a:rPr>
                  <a:t> </a:t>
                </a:r>
                <a:r>
                  <a:rPr kumimoji="0" lang="en-US" altLang="zh-CN" sz="2000" b="1" kern="1200" cap="none" spc="0" normalizeH="0" baseline="0" noProof="0" dirty="0" err="1">
                    <a:latin typeface="+mn-ea"/>
                    <a:ea typeface="+mn-ea"/>
                    <a:cs typeface="+mn-cs"/>
                  </a:rPr>
                  <a:t>xu</a:t>
                </a:r>
                <a:r>
                  <a:rPr kumimoji="0" lang="en-US" altLang="zh-CN" sz="2000" b="1" kern="1200" cap="none" spc="0" normalizeH="0" baseline="0" noProof="0" dirty="0" err="1">
                    <a:latin typeface="+mn-ea"/>
                    <a:ea typeface="宋体" panose="02010600030101010101" pitchFamily="2" charset="-122"/>
                    <a:cs typeface="+mn-cs"/>
                  </a:rPr>
                  <a:t>ě</a:t>
                </a:r>
                <a:r>
                  <a:rPr kumimoji="0" lang="en-US" altLang="zh-CN" sz="2000" b="1" kern="1200" cap="none" spc="0" normalizeH="0" baseline="0" noProof="0" dirty="0">
                    <a:latin typeface="+mn-ea"/>
                    <a:ea typeface="+mn-ea"/>
                    <a:cs typeface="+mn-cs"/>
                  </a:rPr>
                  <a:t>     </a:t>
                </a:r>
                <a:endParaRPr kumimoji="0" lang="zh-CN" altLang="en-US" sz="2000" b="1" kern="1200" cap="none" spc="0" normalizeH="0" baseline="0" noProof="0" dirty="0">
                  <a:latin typeface="+mn-ea"/>
                  <a:ea typeface="+mn-ea"/>
                  <a:cs typeface="+mn-cs"/>
                </a:endParaRPr>
              </a:p>
            </p:txBody>
          </p:sp>
        </p:grpSp>
        <p:pic>
          <p:nvPicPr>
            <p:cNvPr id="11274" name="Picture 10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524116" y="2099031"/>
              <a:ext cx="2651923" cy="172673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2" name="云形 11"/>
          <p:cNvSpPr/>
          <p:nvPr/>
        </p:nvSpPr>
        <p:spPr>
          <a:xfrm>
            <a:off x="3165475" y="1868488"/>
            <a:ext cx="2854325" cy="1212850"/>
          </a:xfrm>
          <a:prstGeom prst="clou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一年四季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  <p:pic>
        <p:nvPicPr>
          <p:cNvPr id="28" name="图片 27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951" y="4174754"/>
            <a:ext cx="894079" cy="935093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pic2.ooopic.com/11/76/46/97bOOOPIC33.jpg"/>
          <p:cNvPicPr>
            <a:picLocks noChangeAspect="1"/>
          </p:cNvPicPr>
          <p:nvPr/>
        </p:nvPicPr>
        <p:blipFill>
          <a:blip r:embed="rId1"/>
          <a:srcRect l="55391" r="13043"/>
          <a:stretch>
            <a:fillRect/>
          </a:stretch>
        </p:blipFill>
        <p:spPr>
          <a:xfrm>
            <a:off x="6191250" y="19050"/>
            <a:ext cx="1954213" cy="3171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2" descr="http://pic2.ooopic.com/11/76/46/97bOOOPIC3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9050"/>
            <a:ext cx="6191250" cy="31718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407988" y="842963"/>
            <a:ext cx="8736012" cy="1252537"/>
            <a:chOff x="408218" y="843558"/>
            <a:chExt cx="8735782" cy="1252164"/>
          </a:xfrm>
        </p:grpSpPr>
        <p:sp>
          <p:nvSpPr>
            <p:cNvPr id="15368" name="TextBox 2"/>
            <p:cNvSpPr txBox="1"/>
            <p:nvPr/>
          </p:nvSpPr>
          <p:spPr>
            <a:xfrm>
              <a:off x="408218" y="1264725"/>
              <a:ext cx="8735782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4400" b="1" dirty="0">
                  <a:solidFill>
                    <a:srgbClr val="00B0F0"/>
                  </a:solidFill>
                  <a:latin typeface="Calibri" panose="020F0502020204030204" pitchFamily="34" charset="0"/>
                </a:rPr>
                <a:t>春</a:t>
              </a:r>
              <a:r>
                <a:rPr lang="zh-CN" altLang="en-US" sz="36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风  吹    </a:t>
              </a:r>
              <a:r>
                <a:rPr lang="zh-CN" altLang="en-US" sz="4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zh-CN" altLang="en-US" sz="4400" b="1" dirty="0">
                  <a:solidFill>
                    <a:srgbClr val="00B0F0"/>
                  </a:solidFill>
                  <a:latin typeface="Calibri" panose="020F0502020204030204" pitchFamily="34" charset="0"/>
                </a:rPr>
                <a:t>夏</a:t>
              </a:r>
              <a:r>
                <a:rPr lang="zh-CN" altLang="en-US" sz="36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雨 落     </a:t>
              </a:r>
              <a:r>
                <a:rPr lang="zh-CN" altLang="en-US" sz="4400" b="1" dirty="0">
                  <a:solidFill>
                    <a:srgbClr val="00B0F0"/>
                  </a:solidFill>
                  <a:latin typeface="Calibri" panose="020F0502020204030204" pitchFamily="34" charset="0"/>
                </a:rPr>
                <a:t>秋</a:t>
              </a:r>
              <a:r>
                <a:rPr lang="zh-CN" altLang="en-US" sz="36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霜 降     </a:t>
              </a:r>
              <a:r>
                <a:rPr lang="zh-CN" altLang="en-US" sz="4800" b="1" dirty="0">
                  <a:solidFill>
                    <a:srgbClr val="00B0F0"/>
                  </a:solidFill>
                  <a:latin typeface="Calibri" panose="020F0502020204030204" pitchFamily="34" charset="0"/>
                </a:rPr>
                <a:t>冬</a:t>
              </a:r>
              <a:r>
                <a:rPr lang="zh-CN" altLang="en-US" sz="48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zh-CN" altLang="en-US" sz="36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雪 飘</a:t>
              </a:r>
              <a:endPara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571726" y="843558"/>
              <a:ext cx="8305581" cy="3999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en-US" altLang="zh-CN" sz="2000" b="1" kern="1200" cap="none" spc="0" normalizeH="0" baseline="0" noProof="0" dirty="0" err="1">
                  <a:latin typeface="+mn-ea"/>
                  <a:ea typeface="+mn-ea"/>
                  <a:cs typeface="+mn-cs"/>
                </a:rPr>
                <a:t>chūn</a:t>
              </a:r>
              <a:r>
                <a:rPr kumimoji="0" lang="en-US" altLang="zh-CN" sz="2000" b="1" kern="1200" cap="none" spc="0" normalizeH="0" baseline="0" noProof="0" dirty="0"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000" b="1" kern="1200" cap="none" spc="0" normalizeH="0" baseline="0" noProof="0" dirty="0" err="1">
                  <a:latin typeface="+mn-ea"/>
                  <a:ea typeface="+mn-ea"/>
                  <a:cs typeface="+mn-cs"/>
                </a:rPr>
                <a:t>fēnɡ</a:t>
              </a:r>
              <a:r>
                <a:rPr kumimoji="0" lang="en-US" altLang="zh-CN" sz="2000" b="1" kern="1200" cap="none" spc="0" normalizeH="0" baseline="0" noProof="0" dirty="0"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000" b="1" kern="1200" cap="none" spc="0" normalizeH="0" baseline="0" noProof="0" dirty="0" err="1">
                  <a:latin typeface="+mn-ea"/>
                  <a:ea typeface="+mn-ea"/>
                  <a:cs typeface="+mn-cs"/>
                </a:rPr>
                <a:t>chuī</a:t>
              </a:r>
              <a:r>
                <a:rPr kumimoji="0" lang="en-US" altLang="zh-CN" sz="2000" b="1" kern="1200" cap="none" spc="0" normalizeH="0" baseline="0" noProof="0" dirty="0">
                  <a:latin typeface="+mn-ea"/>
                  <a:ea typeface="+mn-ea"/>
                  <a:cs typeface="+mn-cs"/>
                </a:rPr>
                <a:t>    </a:t>
              </a:r>
              <a:r>
                <a:rPr kumimoji="0" lang="en-US" altLang="zh-CN" sz="2000" b="1" kern="1200" cap="none" spc="0" normalizeH="0" baseline="0" noProof="0" dirty="0" err="1">
                  <a:latin typeface="+mn-ea"/>
                  <a:ea typeface="+mn-ea"/>
                  <a:cs typeface="+mn-cs"/>
                </a:rPr>
                <a:t>xià</a:t>
              </a:r>
              <a:r>
                <a:rPr kumimoji="0" lang="en-US" altLang="zh-CN" sz="2000" b="1" kern="1200" cap="none" spc="0" normalizeH="0" baseline="0" noProof="0" dirty="0"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000" b="1" kern="1200" cap="none" spc="0" normalizeH="0" baseline="0" noProof="0" dirty="0" err="1">
                  <a:latin typeface="+mn-ea"/>
                  <a:ea typeface="+mn-ea"/>
                  <a:cs typeface="+mn-cs"/>
                </a:rPr>
                <a:t>yǔ</a:t>
              </a:r>
              <a:r>
                <a:rPr kumimoji="0" lang="en-US" altLang="zh-CN" sz="2000" b="1" kern="1200" cap="none" spc="0" normalizeH="0" baseline="0" noProof="0" dirty="0"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000" b="1" kern="1200" cap="none" spc="0" normalizeH="0" baseline="0" noProof="0" dirty="0" err="1">
                  <a:latin typeface="+mn-ea"/>
                  <a:ea typeface="+mn-ea"/>
                  <a:cs typeface="+mn-cs"/>
                </a:rPr>
                <a:t>luò</a:t>
              </a:r>
              <a:r>
                <a:rPr kumimoji="0" lang="en-US" altLang="zh-CN" sz="2000" b="1" kern="1200" cap="none" spc="0" normalizeH="0" baseline="0" noProof="0" dirty="0">
                  <a:latin typeface="+mn-ea"/>
                  <a:ea typeface="+mn-ea"/>
                  <a:cs typeface="+mn-cs"/>
                </a:rPr>
                <a:t>    </a:t>
              </a:r>
              <a:r>
                <a:rPr kumimoji="0" lang="en-US" altLang="zh-CN" sz="2000" b="1" kern="1200" cap="none" spc="0" normalizeH="0" baseline="0" noProof="0" dirty="0" err="1">
                  <a:latin typeface="+mn-ea"/>
                  <a:ea typeface="+mn-ea"/>
                  <a:cs typeface="+mn-cs"/>
                </a:rPr>
                <a:t>qiū</a:t>
              </a:r>
              <a:r>
                <a:rPr kumimoji="0" lang="en-US" altLang="zh-CN" sz="2000" b="1" kern="1200" cap="none" spc="0" normalizeH="0" baseline="0" noProof="0" dirty="0"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000" b="1" kern="1200" cap="none" spc="0" normalizeH="0" baseline="0" noProof="0" dirty="0" err="1">
                  <a:latin typeface="+mn-ea"/>
                  <a:ea typeface="+mn-ea"/>
                  <a:cs typeface="+mn-cs"/>
                </a:rPr>
                <a:t>shuānɡ</a:t>
              </a:r>
              <a:r>
                <a:rPr kumimoji="0" lang="en-US" altLang="zh-CN" sz="2000" b="1" kern="1200" cap="none" spc="0" normalizeH="0" baseline="0" noProof="0" dirty="0"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000" b="1" kern="1200" cap="none" spc="0" normalizeH="0" baseline="0" noProof="0" dirty="0" err="1">
                  <a:latin typeface="+mn-ea"/>
                  <a:ea typeface="+mn-ea"/>
                  <a:cs typeface="+mn-cs"/>
                </a:rPr>
                <a:t>jiàn</a:t>
              </a:r>
              <a:r>
                <a:rPr kumimoji="0" lang="en-US" altLang="zh-CN" sz="2000" b="1" kern="1200" cap="none" spc="0" normalizeH="0" baseline="0" noProof="0" dirty="0" err="1">
                  <a:latin typeface="+mn-ea"/>
                  <a:ea typeface="宋体" panose="02010600030101010101" pitchFamily="2" charset="-122"/>
                  <a:cs typeface="+mn-cs"/>
                </a:rPr>
                <a:t>ɡ</a:t>
              </a:r>
              <a:r>
                <a:rPr kumimoji="0" lang="en-US" altLang="zh-CN" sz="2000" b="1" kern="1200" cap="none" spc="0" normalizeH="0" baseline="0" noProof="0" dirty="0">
                  <a:latin typeface="+mn-ea"/>
                  <a:ea typeface="+mn-ea"/>
                  <a:cs typeface="+mn-cs"/>
                </a:rPr>
                <a:t>  </a:t>
              </a:r>
              <a:r>
                <a:rPr kumimoji="0" lang="en-US" altLang="zh-CN" sz="2000" b="1" kern="1200" cap="none" spc="0" normalizeH="0" baseline="0" noProof="0" dirty="0" err="1">
                  <a:latin typeface="+mn-ea"/>
                  <a:ea typeface="+mn-ea"/>
                  <a:cs typeface="+mn-cs"/>
                </a:rPr>
                <a:t>dōnɡ</a:t>
              </a:r>
              <a:r>
                <a:rPr kumimoji="0" lang="en-US" altLang="zh-CN" sz="2000" b="1" kern="1200" cap="none" spc="0" normalizeH="0" baseline="0" noProof="0" dirty="0"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000" b="1" kern="1200" cap="none" spc="0" normalizeH="0" baseline="0" noProof="0" dirty="0" err="1">
                  <a:latin typeface="+mn-ea"/>
                  <a:ea typeface="+mn-ea"/>
                  <a:cs typeface="+mn-cs"/>
                </a:rPr>
                <a:t>xu</a:t>
              </a:r>
              <a:r>
                <a:rPr kumimoji="0" lang="en-US" altLang="zh-CN" sz="2000" b="1" kern="1200" cap="none" spc="0" normalizeH="0" baseline="0" noProof="0" dirty="0" err="1">
                  <a:latin typeface="+mn-ea"/>
                  <a:ea typeface="宋体" panose="02010600030101010101" pitchFamily="2" charset="-122"/>
                  <a:cs typeface="+mn-cs"/>
                </a:rPr>
                <a:t>ě</a:t>
              </a:r>
              <a:r>
                <a:rPr kumimoji="0" lang="en-US" altLang="zh-CN" sz="2000" b="1" kern="1200" cap="none" spc="0" normalizeH="0" baseline="0" noProof="0" dirty="0"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000" b="1" kern="1200" cap="none" spc="0" normalizeH="0" baseline="0" noProof="0" dirty="0" err="1">
                  <a:latin typeface="+mn-ea"/>
                  <a:ea typeface="+mn-ea"/>
                  <a:cs typeface="+mn-cs"/>
                </a:rPr>
                <a:t>piāo</a:t>
              </a:r>
              <a:r>
                <a:rPr kumimoji="0" lang="en-US" altLang="zh-CN" sz="2000" b="1" kern="1200" cap="none" spc="0" normalizeH="0" baseline="0" noProof="0" dirty="0">
                  <a:latin typeface="+mn-ea"/>
                  <a:ea typeface="+mn-ea"/>
                  <a:cs typeface="+mn-cs"/>
                </a:rPr>
                <a:t>     </a:t>
              </a:r>
              <a:endParaRPr kumimoji="0" lang="zh-CN" altLang="en-US" sz="2000" b="1" kern="1200" cap="none" spc="0" normalizeH="0" baseline="0" noProof="0" dirty="0"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3" name="组合 7"/>
          <p:cNvGrpSpPr/>
          <p:nvPr/>
        </p:nvGrpSpPr>
        <p:grpSpPr>
          <a:xfrm>
            <a:off x="684213" y="3076575"/>
            <a:ext cx="7559675" cy="1154113"/>
            <a:chOff x="683568" y="3075806"/>
            <a:chExt cx="7560840" cy="1154829"/>
          </a:xfrm>
        </p:grpSpPr>
        <p:sp>
          <p:nvSpPr>
            <p:cNvPr id="5" name="右箭头 4"/>
            <p:cNvSpPr/>
            <p:nvPr/>
          </p:nvSpPr>
          <p:spPr>
            <a:xfrm>
              <a:off x="683568" y="3075806"/>
              <a:ext cx="7560840" cy="532143"/>
            </a:xfrm>
            <a:prstGeom prst="rightArrow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367" name="TextBox 6"/>
            <p:cNvSpPr txBox="1"/>
            <p:nvPr/>
          </p:nvSpPr>
          <p:spPr>
            <a:xfrm>
              <a:off x="1186204" y="3584304"/>
              <a:ext cx="6266116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F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描述了一年四季的气候特征</a:t>
              </a:r>
              <a:endParaRPr lang="zh-CN" altLang="en-US" sz="36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0" name="图片 9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951" y="4174754"/>
            <a:ext cx="894079" cy="935093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7"/>
          <p:cNvGrpSpPr/>
          <p:nvPr/>
        </p:nvGrpSpPr>
        <p:grpSpPr>
          <a:xfrm>
            <a:off x="179388" y="84138"/>
            <a:ext cx="2927350" cy="1003300"/>
            <a:chOff x="179512" y="84330"/>
            <a:chExt cx="2927161" cy="1002532"/>
          </a:xfrm>
        </p:grpSpPr>
        <p:grpSp>
          <p:nvGrpSpPr>
            <p:cNvPr id="16392" name="组合 3"/>
            <p:cNvGrpSpPr/>
            <p:nvPr/>
          </p:nvGrpSpPr>
          <p:grpSpPr>
            <a:xfrm>
              <a:off x="885872" y="483518"/>
              <a:ext cx="2220801" cy="544595"/>
              <a:chOff x="1610558" y="939497"/>
              <a:chExt cx="2221001" cy="659622"/>
            </a:xfrm>
          </p:grpSpPr>
          <p:pic>
            <p:nvPicPr>
              <p:cNvPr id="16394" name="图片 1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43398" y="991683"/>
                <a:ext cx="2088161" cy="6074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395" name="文本框 2"/>
              <p:cNvSpPr txBox="1"/>
              <p:nvPr/>
            </p:nvSpPr>
            <p:spPr>
              <a:xfrm>
                <a:off x="1610558" y="939497"/>
                <a:ext cx="1927143" cy="6341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2800" b="1" dirty="0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整体感知</a:t>
                </a:r>
                <a:endPara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16393" name="Picture 8" descr="F:\外部文件\状元矢量无对联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9512" y="84330"/>
              <a:ext cx="991131" cy="100253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387" name="TextBox 1"/>
          <p:cNvSpPr txBox="1"/>
          <p:nvPr/>
        </p:nvSpPr>
        <p:spPr>
          <a:xfrm>
            <a:off x="1389063" y="2600325"/>
            <a:ext cx="70961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6600FF"/>
                </a:solidFill>
                <a:latin typeface="宋体" panose="02010600030101010101" pitchFamily="2" charset="-122"/>
              </a:rPr>
              <a:t>春 风  夏 雨  秋 霜  冬 雪</a:t>
            </a:r>
            <a:endParaRPr lang="zh-CN" altLang="en-US" sz="3600" b="1" dirty="0">
              <a:solidFill>
                <a:srgbClr val="6600FF"/>
              </a:solidFill>
              <a:latin typeface="宋体" panose="02010600030101010101" pitchFamily="2" charset="-122"/>
            </a:endParaRPr>
          </a:p>
        </p:txBody>
      </p:sp>
      <p:sp>
        <p:nvSpPr>
          <p:cNvPr id="16388" name="TextBox 9"/>
          <p:cNvSpPr txBox="1"/>
          <p:nvPr/>
        </p:nvSpPr>
        <p:spPr>
          <a:xfrm>
            <a:off x="465138" y="3760788"/>
            <a:ext cx="87439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6600FF"/>
                </a:solidFill>
                <a:latin typeface="宋体" panose="02010600030101010101" pitchFamily="2" charset="-122"/>
              </a:rPr>
              <a:t>春风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3600" b="1" dirty="0">
                <a:solidFill>
                  <a:srgbClr val="6600FF"/>
                </a:solidFill>
                <a:latin typeface="宋体" panose="02010600030101010101" pitchFamily="2" charset="-122"/>
              </a:rPr>
              <a:t>吹  夏雨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3600" b="1" dirty="0">
                <a:solidFill>
                  <a:srgbClr val="6600FF"/>
                </a:solidFill>
                <a:latin typeface="宋体" panose="02010600030101010101" pitchFamily="2" charset="-122"/>
              </a:rPr>
              <a:t>落  秋 霜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3600" b="1" dirty="0">
                <a:solidFill>
                  <a:srgbClr val="6600FF"/>
                </a:solidFill>
                <a:latin typeface="宋体" panose="02010600030101010101" pitchFamily="2" charset="-122"/>
              </a:rPr>
              <a:t>降  冬雪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3600" b="1" dirty="0">
                <a:solidFill>
                  <a:srgbClr val="6600FF"/>
                </a:solidFill>
                <a:latin typeface="宋体" panose="02010600030101010101" pitchFamily="2" charset="-122"/>
              </a:rPr>
              <a:t>飘</a:t>
            </a:r>
            <a:endParaRPr lang="zh-CN" altLang="en-US" sz="3600" b="1" dirty="0">
              <a:solidFill>
                <a:srgbClr val="6600FF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68425" y="2233613"/>
            <a:ext cx="6724650" cy="3987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chūn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fēnɡ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  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xià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yǔ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   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qiū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shuānɡ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dōnɡ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xuě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    </a:t>
            </a:r>
            <a:endParaRPr kumimoji="0" lang="zh-CN" altLang="en-US" sz="20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575" y="3376930"/>
            <a:ext cx="9296400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chūnfēnɡ</a:t>
            </a:r>
            <a:r>
              <a:rPr kumimoji="0" lang="zh-CN" altLang="en-US" sz="2000" b="1" kern="1200" cap="none" spc="0" normalizeH="0" baseline="0" noProof="0" dirty="0" err="1">
                <a:latin typeface="+mn-ea"/>
                <a:ea typeface="+mn-ea"/>
                <a:cs typeface="+mn-cs"/>
              </a:rPr>
              <a:t>　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chuī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</a:t>
            </a:r>
            <a:r>
              <a:rPr kumimoji="0" lang="zh-CN" altLang="en-US" sz="2000" b="1" kern="1200" cap="none" spc="0" normalizeH="0" baseline="0" noProof="0" dirty="0">
                <a:latin typeface="+mn-ea"/>
                <a:ea typeface="+mn-ea"/>
                <a:cs typeface="+mn-cs"/>
              </a:rPr>
              <a:t>　　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xià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yǔ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luò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   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qiū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shuānɡ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jiàn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宋体" panose="02010600030101010101" pitchFamily="2" charset="-122"/>
                <a:cs typeface="+mn-cs"/>
              </a:rPr>
              <a:t>ɡ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dōnɡ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xuě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piāo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    </a:t>
            </a:r>
            <a:endParaRPr kumimoji="0" lang="zh-CN" altLang="en-US" sz="20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6391" name="TextBox 4"/>
          <p:cNvSpPr txBox="1"/>
          <p:nvPr/>
        </p:nvSpPr>
        <p:spPr>
          <a:xfrm>
            <a:off x="1019175" y="1624013"/>
            <a:ext cx="5187950" cy="517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Calibri" panose="020F0502020204030204" pitchFamily="34" charset="0"/>
              </a:rPr>
              <a:t>有感情地朗读课文，注意节奏。</a:t>
            </a:r>
            <a:endParaRPr lang="zh-CN" altLang="en-US" sz="2800" b="1" dirty="0">
              <a:latin typeface="Calibri" panose="020F0502020204030204" pitchFamily="34" charset="0"/>
            </a:endParaRPr>
          </a:p>
        </p:txBody>
      </p:sp>
      <p:pic>
        <p:nvPicPr>
          <p:cNvPr id="13" name="图片 1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951" y="4306055"/>
            <a:ext cx="768537" cy="803792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://www.fansimg.com/uploads2009/05/userid149410time2010081909364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7425" y="555625"/>
            <a:ext cx="7159625" cy="4325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TextBox 1"/>
          <p:cNvSpPr txBox="1"/>
          <p:nvPr/>
        </p:nvSpPr>
        <p:spPr>
          <a:xfrm>
            <a:off x="151448" y="555625"/>
            <a:ext cx="859790" cy="121412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春风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1765" y="1917065"/>
            <a:ext cx="798195" cy="7505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</a:rPr>
              <a:t>吹</a:t>
            </a:r>
            <a:endParaRPr lang="zh-CN" altLang="en-US" sz="4000" b="1">
              <a:solidFill>
                <a:srgbClr val="0000FF"/>
              </a:solidFill>
            </a:endParaRPr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951" y="4174754"/>
            <a:ext cx="894079" cy="935093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62674" y="267493"/>
            <a:ext cx="4824538" cy="3027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6324" name="Picture 4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4047" y="2548605"/>
            <a:ext cx="3913990" cy="259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436" name="TextBox 1"/>
          <p:cNvSpPr txBox="1"/>
          <p:nvPr/>
        </p:nvSpPr>
        <p:spPr>
          <a:xfrm>
            <a:off x="5287963" y="1539875"/>
            <a:ext cx="130556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夏雨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24040" y="1539875"/>
            <a:ext cx="10325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</a:rPr>
              <a:t>落</a:t>
            </a:r>
            <a:endParaRPr lang="zh-CN" altLang="en-US" sz="4000" b="1">
              <a:solidFill>
                <a:srgbClr val="0000FF"/>
              </a:solidFill>
            </a:endParaRPr>
          </a:p>
        </p:txBody>
      </p:sp>
      <p:pic>
        <p:nvPicPr>
          <p:cNvPr id="6" name="图片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951" y="4174754"/>
            <a:ext cx="894079" cy="935093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1558" y="2125926"/>
            <a:ext cx="4104458" cy="27253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734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8024" y="699542"/>
            <a:ext cx="4139952" cy="27732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460" name="TextBox 3"/>
          <p:cNvSpPr txBox="1"/>
          <p:nvPr/>
        </p:nvSpPr>
        <p:spPr>
          <a:xfrm>
            <a:off x="1908175" y="987425"/>
            <a:ext cx="130556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秋霜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27755" y="987425"/>
            <a:ext cx="6369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</a:rPr>
              <a:t>降</a:t>
            </a:r>
            <a:endParaRPr lang="zh-CN" altLang="en-US" sz="4000" b="1">
              <a:solidFill>
                <a:srgbClr val="0000FF"/>
              </a:solidFill>
            </a:endParaRPr>
          </a:p>
        </p:txBody>
      </p:sp>
      <p:pic>
        <p:nvPicPr>
          <p:cNvPr id="6" name="图片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951" y="4174754"/>
            <a:ext cx="894079" cy="935093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/>
          </p:cNvPicPr>
          <p:nvPr/>
        </p:nvPicPr>
        <p:blipFill>
          <a:blip r:embed="rId1"/>
          <a:srcRect b="1875"/>
          <a:stretch>
            <a:fillRect/>
          </a:stretch>
        </p:blipFill>
        <p:spPr>
          <a:xfrm>
            <a:off x="1258888" y="550863"/>
            <a:ext cx="6842125" cy="4154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TextBox 2"/>
          <p:cNvSpPr txBox="1"/>
          <p:nvPr/>
        </p:nvSpPr>
        <p:spPr>
          <a:xfrm>
            <a:off x="326073" y="700088"/>
            <a:ext cx="859790" cy="121412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冬雪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6390" y="2095500"/>
            <a:ext cx="798195" cy="9525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</a:rPr>
              <a:t>飘</a:t>
            </a:r>
            <a:endParaRPr lang="zh-CN" altLang="en-US" sz="4000" b="1">
              <a:solidFill>
                <a:srgbClr val="0000FF"/>
              </a:solidFill>
            </a:endParaRPr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951" y="4174754"/>
            <a:ext cx="894079" cy="935093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5" descr="http://pic40.nipic.com/20140413/2531170_153903482000_2.jpg"/>
          <p:cNvPicPr>
            <a:picLocks noChangeAspect="1"/>
          </p:cNvPicPr>
          <p:nvPr/>
        </p:nvPicPr>
        <p:blipFill>
          <a:blip r:embed="rId1"/>
          <a:srcRect b="3819"/>
          <a:stretch>
            <a:fillRect/>
          </a:stretch>
        </p:blipFill>
        <p:spPr>
          <a:xfrm>
            <a:off x="1187450" y="1419225"/>
            <a:ext cx="2105025" cy="24701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3"/>
          <p:cNvGrpSpPr/>
          <p:nvPr/>
        </p:nvGrpSpPr>
        <p:grpSpPr>
          <a:xfrm>
            <a:off x="3924300" y="195263"/>
            <a:ext cx="2735263" cy="1800225"/>
            <a:chOff x="4067944" y="339502"/>
            <a:chExt cx="2736304" cy="1800200"/>
          </a:xfrm>
        </p:grpSpPr>
        <p:sp>
          <p:nvSpPr>
            <p:cNvPr id="2" name="云形标注 1"/>
            <p:cNvSpPr/>
            <p:nvPr/>
          </p:nvSpPr>
          <p:spPr>
            <a:xfrm>
              <a:off x="4067944" y="339502"/>
              <a:ext cx="2736304" cy="1800200"/>
            </a:xfrm>
            <a:prstGeom prst="cloudCallout">
              <a:avLst>
                <a:gd name="adj1" fmla="val -72664"/>
                <a:gd name="adj2" fmla="val 40213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610" name="TextBox 2"/>
            <p:cNvSpPr txBox="1"/>
            <p:nvPr/>
          </p:nvSpPr>
          <p:spPr>
            <a:xfrm>
              <a:off x="4211960" y="700104"/>
              <a:ext cx="2448272" cy="9541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latin typeface="Calibri" panose="020F0502020204030204" pitchFamily="34" charset="0"/>
                </a:rPr>
                <a:t>你还知道哪些气候特征呢？</a:t>
              </a:r>
              <a:endParaRPr lang="zh-CN" altLang="en-US" sz="2800" b="1" dirty="0">
                <a:latin typeface="Calibri" panose="020F0502020204030204" pitchFamily="34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110038" y="2239963"/>
            <a:ext cx="3709988" cy="24558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春天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__________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夏天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__________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秋天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__________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冬天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__________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05425" y="2239963"/>
            <a:ext cx="126523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鲜花开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91138" y="2859088"/>
            <a:ext cx="12668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知了叫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05425" y="3419475"/>
            <a:ext cx="12668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落叶舞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24475" y="3992563"/>
            <a:ext cx="1266825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雪人笑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951" y="4174754"/>
            <a:ext cx="894079" cy="935093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27"/>
          <p:cNvGrpSpPr/>
          <p:nvPr/>
        </p:nvGrpSpPr>
        <p:grpSpPr>
          <a:xfrm>
            <a:off x="3635896" y="195486"/>
            <a:ext cx="1928813" cy="723900"/>
            <a:chOff x="2694384" y="508317"/>
            <a:chExt cx="1845563" cy="637982"/>
          </a:xfrm>
        </p:grpSpPr>
        <p:sp>
          <p:nvSpPr>
            <p:cNvPr id="24" name="矩形: 圆角 28"/>
            <p:cNvSpPr/>
            <p:nvPr/>
          </p:nvSpPr>
          <p:spPr bwMode="auto">
            <a:xfrm rot="19996946">
              <a:off x="2694384" y="609051"/>
              <a:ext cx="565061" cy="471491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+mn-ea"/>
                  <a:cs typeface="+mn-cs"/>
                </a:rPr>
                <a:t>我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endParaRPr>
            </a:p>
          </p:txBody>
        </p:sp>
        <p:sp>
          <p:nvSpPr>
            <p:cNvPr id="25" name="矩形: 圆角 29"/>
            <p:cNvSpPr/>
            <p:nvPr/>
          </p:nvSpPr>
          <p:spPr bwMode="auto">
            <a:xfrm rot="432022">
              <a:off x="3358179" y="508317"/>
              <a:ext cx="565061" cy="471491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+mn-ea"/>
                  <a:cs typeface="+mn-cs"/>
                </a:rPr>
                <a:t>会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endParaRPr>
            </a:p>
          </p:txBody>
        </p:sp>
        <p:sp>
          <p:nvSpPr>
            <p:cNvPr id="26" name="矩形: 圆角 30"/>
            <p:cNvSpPr/>
            <p:nvPr/>
          </p:nvSpPr>
          <p:spPr bwMode="auto">
            <a:xfrm rot="1932324">
              <a:off x="3973366" y="674807"/>
              <a:ext cx="566581" cy="471492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+mn-ea"/>
                  <a:cs typeface="+mn-cs"/>
                </a:rPr>
                <a:t>写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endParaRPr>
            </a:p>
          </p:txBody>
        </p:sp>
      </p:grpSp>
      <p:grpSp>
        <p:nvGrpSpPr>
          <p:cNvPr id="3" name="组合 4"/>
          <p:cNvGrpSpPr/>
          <p:nvPr/>
        </p:nvGrpSpPr>
        <p:grpSpPr>
          <a:xfrm>
            <a:off x="3908425" y="1568862"/>
            <a:ext cx="1909937" cy="1939513"/>
            <a:chOff x="317986" y="1696204"/>
            <a:chExt cx="1909936" cy="1939514"/>
          </a:xfrm>
        </p:grpSpPr>
        <p:pic>
          <p:nvPicPr>
            <p:cNvPr id="21521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22" name="TextBox 4"/>
            <p:cNvSpPr txBox="1"/>
            <p:nvPr/>
          </p:nvSpPr>
          <p:spPr>
            <a:xfrm>
              <a:off x="389597" y="1696204"/>
              <a:ext cx="1838325" cy="19389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r>
                <a:rPr lang="zh-CN" altLang="en-US" sz="12000" b="1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春</a:t>
              </a:r>
              <a:endParaRPr lang="zh-CN" altLang="en-US" sz="12000" b="1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4067175" y="823913"/>
            <a:ext cx="142875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chūn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300788" y="1239838"/>
            <a:ext cx="1814513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chūn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tiān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春 天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372225" y="2495550"/>
            <a:ext cx="1633538" cy="107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chūn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yǔ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春 雨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矩形 10"/>
          <p:cNvSpPr/>
          <p:nvPr/>
        </p:nvSpPr>
        <p:spPr>
          <a:xfrm>
            <a:off x="185862" y="4406900"/>
            <a:ext cx="1081087" cy="57150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" name="矩形 10"/>
          <p:cNvSpPr/>
          <p:nvPr/>
        </p:nvSpPr>
        <p:spPr>
          <a:xfrm>
            <a:off x="1085974" y="4405313"/>
            <a:ext cx="6661150" cy="50800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春天</a:t>
            </a: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来了，看，百花盛开，小鸟在枝头欢唱。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" name="矩形 10"/>
          <p:cNvSpPr/>
          <p:nvPr/>
        </p:nvSpPr>
        <p:spPr>
          <a:xfrm>
            <a:off x="179512" y="3800475"/>
            <a:ext cx="1081087" cy="509588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1514" name="组合 1"/>
          <p:cNvGrpSpPr/>
          <p:nvPr/>
        </p:nvGrpSpPr>
        <p:grpSpPr>
          <a:xfrm>
            <a:off x="179388" y="84138"/>
            <a:ext cx="2927350" cy="1003300"/>
            <a:chOff x="179512" y="84330"/>
            <a:chExt cx="2927161" cy="1002532"/>
          </a:xfrm>
        </p:grpSpPr>
        <p:grpSp>
          <p:nvGrpSpPr>
            <p:cNvPr id="21517" name="组合 3"/>
            <p:cNvGrpSpPr/>
            <p:nvPr/>
          </p:nvGrpSpPr>
          <p:grpSpPr>
            <a:xfrm>
              <a:off x="885872" y="483518"/>
              <a:ext cx="2220801" cy="544595"/>
              <a:chOff x="1610558" y="939497"/>
              <a:chExt cx="2221001" cy="659622"/>
            </a:xfrm>
          </p:grpSpPr>
          <p:pic>
            <p:nvPicPr>
              <p:cNvPr id="21519" name="图片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43398" y="991683"/>
                <a:ext cx="2088161" cy="6074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520" name="文本框 2"/>
              <p:cNvSpPr txBox="1"/>
              <p:nvPr/>
            </p:nvSpPr>
            <p:spPr>
              <a:xfrm>
                <a:off x="1610558" y="939497"/>
                <a:ext cx="1927143" cy="6341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2800" b="1" dirty="0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字词学习</a:t>
                </a:r>
                <a:endPara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21518" name="Picture 8" descr="F:\外部文件\状元矢量无对联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9512" y="84330"/>
              <a:ext cx="991131" cy="100253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4116" name="Picture 20" descr="C:\Documents and Settings\Administrator\桌面\人一语大课堂（下）\人一语大课堂正文\春天.T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875" y="1339850"/>
            <a:ext cx="2805113" cy="2335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7" name="Picture 21" descr="C:\Documents and Settings\Administrator\桌面\人一语大课堂（下）\人一语大课堂正文\春a.t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7262" y="3895725"/>
            <a:ext cx="4776787" cy="374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>
            <a:hlinkClick r:id="rId6" action="ppaction://hlinksldjump" highlightClick="1">
              <a:snd r:embed="rId7" name="type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51470"/>
            <a:ext cx="625032" cy="611317"/>
          </a:xfrm>
          <a:prstGeom prst="rect">
            <a:avLst/>
          </a:prstGeom>
        </p:spPr>
      </p:pic>
      <p:pic>
        <p:nvPicPr>
          <p:cNvPr id="6" name="图片 5">
            <a:hlinkClick r:id="rId9" action="ppaction://hlinksldjump" highlightClick="1">
              <a:snd r:embed="rId7" name="type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1333486"/>
            <a:ext cx="625032" cy="611317"/>
          </a:xfrm>
          <a:prstGeom prst="rect">
            <a:avLst/>
          </a:prstGeom>
        </p:spPr>
      </p:pic>
      <p:pic>
        <p:nvPicPr>
          <p:cNvPr id="8" name="图片 7">
            <a:hlinkClick r:id="rId11" action="ppaction://hlinksldjump" highlightClick="1">
              <a:snd r:embed="rId7" name="type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3256510"/>
            <a:ext cx="625032" cy="611317"/>
          </a:xfrm>
          <a:prstGeom prst="rect">
            <a:avLst/>
          </a:prstGeom>
        </p:spPr>
      </p:pic>
      <p:pic>
        <p:nvPicPr>
          <p:cNvPr id="10" name="图片 9">
            <a:hlinkClick r:id="rId13" action="ppaction://hlinksldjump" highlightClick="1">
              <a:snd r:embed="rId7" name="type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692478"/>
            <a:ext cx="625032" cy="611317"/>
          </a:xfrm>
          <a:prstGeom prst="rect">
            <a:avLst/>
          </a:prstGeom>
        </p:spPr>
      </p:pic>
      <p:pic>
        <p:nvPicPr>
          <p:cNvPr id="12" name="图片 11">
            <a:hlinkClick r:id="rId15" action="ppaction://hlinksldjump" highlightClick="1">
              <a:snd r:embed="rId7" name="type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2615502"/>
            <a:ext cx="625032" cy="611317"/>
          </a:xfrm>
          <a:prstGeom prst="rect">
            <a:avLst/>
          </a:prstGeom>
        </p:spPr>
      </p:pic>
      <p:pic>
        <p:nvPicPr>
          <p:cNvPr id="14" name="图片 13">
            <a:hlinkClick r:id="rId17" action="ppaction://hlinksldjump" highlightClick="1">
              <a:snd r:embed="rId7" name="type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3897516"/>
            <a:ext cx="625032" cy="611317"/>
          </a:xfrm>
          <a:prstGeom prst="rect">
            <a:avLst/>
          </a:prstGeom>
        </p:spPr>
      </p:pic>
      <p:pic>
        <p:nvPicPr>
          <p:cNvPr id="16" name="图片 15">
            <a:hlinkClick r:id="rId19" action="ppaction://hlinksldjump" highlightClick="1">
              <a:snd r:embed="rId7" name="type.wav"/>
            </a:hlinkClick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1974494"/>
            <a:ext cx="625032" cy="611317"/>
          </a:xfrm>
          <a:prstGeom prst="rect">
            <a:avLst/>
          </a:prstGeom>
        </p:spPr>
      </p:pic>
      <p:pic>
        <p:nvPicPr>
          <p:cNvPr id="36" name="图片 35">
            <a:hlinkClick r:id="rId21" action="ppaction://hlinksldjump"/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096" y="4505806"/>
            <a:ext cx="648571" cy="678323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2504" y="4505805"/>
            <a:ext cx="680141" cy="678323"/>
          </a:xfrm>
          <a:prstGeom prst="rect">
            <a:avLst/>
          </a:prstGeom>
        </p:spPr>
      </p:pic>
    </p:spTree>
    <p:custDataLst>
      <p:tags r:id="rId2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7" grpId="0"/>
      <p:bldP spid="28" grpId="0" bldLvl="0" animBg="1"/>
      <p:bldP spid="29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3419872" y="267494"/>
            <a:ext cx="1968945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lstStyle/>
          <a:p>
            <a:pPr algn="ctr"/>
            <a:r>
              <a:rPr lang="zh-CN" altLang="en-US" sz="4000" b="1" dirty="0">
                <a:ln w="22225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萌妹蕾丝" panose="02010600030101010101" pitchFamily="2" charset="-122"/>
                <a:ea typeface="萌妹蕾丝" panose="02010600030101010101" pitchFamily="2" charset="-122"/>
              </a:rPr>
              <a:t>识字</a:t>
            </a:r>
            <a:r>
              <a:rPr lang="en-US" altLang="zh-CN" sz="4000" b="1" dirty="0">
                <a:ln w="22225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萌妹蕾丝" panose="02010600030101010101" pitchFamily="2" charset="-122"/>
                <a:ea typeface="萌妹蕾丝" panose="02010600030101010101" pitchFamily="2" charset="-122"/>
              </a:rPr>
              <a:t>1</a:t>
            </a:r>
            <a:endParaRPr lang="zh-CN" altLang="en-US" sz="4000" b="1" dirty="0">
              <a:ln w="22225">
                <a:solidFill>
                  <a:srgbClr val="FFFFFF"/>
                </a:solidFill>
                <a:prstDash val="solid"/>
              </a:ln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  <a:latin typeface="萌妹蕾丝" panose="02010600030101010101" pitchFamily="2" charset="-122"/>
              <a:ea typeface="萌妹蕾丝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249467"/>
            <a:ext cx="1044532" cy="10244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0867" y="2825709"/>
            <a:ext cx="1044532" cy="102444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801264"/>
            <a:ext cx="1044532" cy="10244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873" y="2313487"/>
            <a:ext cx="1044532" cy="1024445"/>
          </a:xfrm>
          <a:prstGeom prst="rect">
            <a:avLst/>
          </a:prstGeom>
        </p:spPr>
      </p:pic>
      <p:pic>
        <p:nvPicPr>
          <p:cNvPr id="7" name="图片 6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50148"/>
            <a:ext cx="1044533" cy="1203014"/>
          </a:xfrm>
          <a:prstGeom prst="rect">
            <a:avLst/>
          </a:prstGeom>
        </p:spPr>
      </p:pic>
      <p:pic>
        <p:nvPicPr>
          <p:cNvPr id="9" name="图片 8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068" y="3850148"/>
            <a:ext cx="1044534" cy="1203014"/>
          </a:xfrm>
          <a:prstGeom prst="rect">
            <a:avLst/>
          </a:prstGeom>
        </p:spPr>
      </p:pic>
      <p:pic>
        <p:nvPicPr>
          <p:cNvPr id="12" name="图片 11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137" y="3850148"/>
            <a:ext cx="1044532" cy="1203012"/>
          </a:xfrm>
          <a:prstGeom prst="rect">
            <a:avLst/>
          </a:prstGeom>
        </p:spPr>
      </p:pic>
      <p:pic>
        <p:nvPicPr>
          <p:cNvPr id="16" name="图片 15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204" y="3850148"/>
            <a:ext cx="1044533" cy="1203014"/>
          </a:xfrm>
          <a:prstGeom prst="rect">
            <a:avLst/>
          </a:prstGeom>
        </p:spPr>
      </p:pic>
      <p:pic>
        <p:nvPicPr>
          <p:cNvPr id="18" name="图片 17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272" y="3850148"/>
            <a:ext cx="1044531" cy="1203012"/>
          </a:xfrm>
          <a:prstGeom prst="rect">
            <a:avLst/>
          </a:prstGeom>
        </p:spPr>
      </p:pic>
      <p:pic>
        <p:nvPicPr>
          <p:cNvPr id="20" name="图片 19">
            <a:hlinkClick r:id="rId16" action="ppaction://hlinksldjump"/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338" y="3850148"/>
            <a:ext cx="1044531" cy="1203011"/>
          </a:xfrm>
          <a:prstGeom prst="rect">
            <a:avLst/>
          </a:prstGeom>
        </p:spPr>
      </p:pic>
      <p:pic>
        <p:nvPicPr>
          <p:cNvPr id="22" name="图片 21">
            <a:hlinkClick r:id="rId18" action="ppaction://hlinksldjump"/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9467" y="3850148"/>
            <a:ext cx="1044533" cy="1203014"/>
          </a:xfrm>
          <a:prstGeom prst="rect">
            <a:avLst/>
          </a:prstGeom>
        </p:spPr>
      </p:pic>
      <p:pic>
        <p:nvPicPr>
          <p:cNvPr id="8" name="图片 7">
            <a:hlinkClick r:id="rId20" action="ppaction://hlinksldjump"/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2404" y="3850148"/>
            <a:ext cx="1044531" cy="1203011"/>
          </a:xfrm>
          <a:prstGeom prst="rect">
            <a:avLst/>
          </a:prstGeom>
        </p:spPr>
      </p:pic>
    </p:spTree>
    <p:custDataLst>
      <p:tags r:id="rId2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10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>
          <a:xfrm>
            <a:off x="3908425" y="1465758"/>
            <a:ext cx="1887538" cy="1970088"/>
            <a:chOff x="317986" y="1665630"/>
            <a:chExt cx="1887537" cy="1970088"/>
          </a:xfrm>
        </p:grpSpPr>
        <p:pic>
          <p:nvPicPr>
            <p:cNvPr id="22539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40" name="TextBox 4"/>
            <p:cNvSpPr txBox="1"/>
            <p:nvPr/>
          </p:nvSpPr>
          <p:spPr>
            <a:xfrm>
              <a:off x="343617" y="1665630"/>
              <a:ext cx="1838325" cy="19389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r>
                <a:rPr lang="zh-CN" altLang="en-US" sz="12000" b="1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风</a:t>
              </a:r>
              <a:endParaRPr lang="zh-CN" altLang="en-US" sz="12000" b="1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162425" y="730746"/>
            <a:ext cx="142875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fēnɡ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07163" y="1131888"/>
            <a:ext cx="1633538" cy="107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dà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fēnɡ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大  风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81738" y="2162175"/>
            <a:ext cx="1995488" cy="107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chūn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fēnɡ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春  风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10"/>
          <p:cNvSpPr/>
          <p:nvPr/>
        </p:nvSpPr>
        <p:spPr>
          <a:xfrm>
            <a:off x="395288" y="4304506"/>
            <a:ext cx="1081087" cy="57150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矩形 10"/>
          <p:cNvSpPr/>
          <p:nvPr/>
        </p:nvSpPr>
        <p:spPr>
          <a:xfrm>
            <a:off x="1327150" y="4315618"/>
            <a:ext cx="7200900" cy="541338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春风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吹绿了大地，吹红了桃花。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8938" y="3718347"/>
            <a:ext cx="1081087" cy="509587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6865" name="Picture 1" descr="C:\Documents and Settings\Administrator\桌面\人一语大课堂（下）\人一语大课堂正文\春风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8" y="1147242"/>
            <a:ext cx="2876550" cy="2360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7" name="Picture 3" descr="C:\Documents and Settings\Administrator\桌面\人一语大课堂（下）\人一语大课堂正文\风a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0813" y="3838426"/>
            <a:ext cx="2066925" cy="317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" name="组合 27"/>
          <p:cNvGrpSpPr/>
          <p:nvPr/>
        </p:nvGrpSpPr>
        <p:grpSpPr>
          <a:xfrm>
            <a:off x="3635375" y="195263"/>
            <a:ext cx="1928813" cy="723900"/>
            <a:chOff x="2694384" y="508317"/>
            <a:chExt cx="1845563" cy="637982"/>
          </a:xfrm>
        </p:grpSpPr>
        <p:sp>
          <p:nvSpPr>
            <p:cNvPr id="14" name="矩形: 圆角 28"/>
            <p:cNvSpPr/>
            <p:nvPr/>
          </p:nvSpPr>
          <p:spPr bwMode="auto">
            <a:xfrm rot="19996946">
              <a:off x="2694384" y="609051"/>
              <a:ext cx="565061" cy="471491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+mn-ea"/>
                  <a:cs typeface="+mn-cs"/>
                </a:rPr>
                <a:t>我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endParaRPr>
            </a:p>
          </p:txBody>
        </p:sp>
        <p:sp>
          <p:nvSpPr>
            <p:cNvPr id="15" name="矩形: 圆角 29"/>
            <p:cNvSpPr/>
            <p:nvPr/>
          </p:nvSpPr>
          <p:spPr bwMode="auto">
            <a:xfrm rot="432022">
              <a:off x="3358179" y="508317"/>
              <a:ext cx="565061" cy="471491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+mn-ea"/>
                  <a:cs typeface="+mn-cs"/>
                </a:rPr>
                <a:t>会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endParaRPr>
            </a:p>
          </p:txBody>
        </p:sp>
        <p:sp>
          <p:nvSpPr>
            <p:cNvPr id="16" name="矩形: 圆角 30"/>
            <p:cNvSpPr/>
            <p:nvPr/>
          </p:nvSpPr>
          <p:spPr bwMode="auto">
            <a:xfrm rot="1932324">
              <a:off x="3973366" y="674807"/>
              <a:ext cx="566581" cy="471492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+mn-ea"/>
                  <a:cs typeface="+mn-cs"/>
                </a:rPr>
                <a:t>写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endParaRPr>
            </a:p>
          </p:txBody>
        </p:sp>
      </p:grpSp>
      <p:grpSp>
        <p:nvGrpSpPr>
          <p:cNvPr id="17" name="组合 1"/>
          <p:cNvGrpSpPr/>
          <p:nvPr/>
        </p:nvGrpSpPr>
        <p:grpSpPr>
          <a:xfrm>
            <a:off x="179388" y="84138"/>
            <a:ext cx="2927350" cy="1003300"/>
            <a:chOff x="179512" y="84330"/>
            <a:chExt cx="2927161" cy="1002532"/>
          </a:xfrm>
        </p:grpSpPr>
        <p:grpSp>
          <p:nvGrpSpPr>
            <p:cNvPr id="18" name="组合 3"/>
            <p:cNvGrpSpPr/>
            <p:nvPr/>
          </p:nvGrpSpPr>
          <p:grpSpPr>
            <a:xfrm>
              <a:off x="885872" y="483518"/>
              <a:ext cx="2220801" cy="544595"/>
              <a:chOff x="1610558" y="939497"/>
              <a:chExt cx="2221001" cy="659622"/>
            </a:xfrm>
          </p:grpSpPr>
          <p:pic>
            <p:nvPicPr>
              <p:cNvPr id="20" name="图片 1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43398" y="991683"/>
                <a:ext cx="2088161" cy="6074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" name="文本框 2"/>
              <p:cNvSpPr txBox="1"/>
              <p:nvPr/>
            </p:nvSpPr>
            <p:spPr>
              <a:xfrm>
                <a:off x="1610558" y="939497"/>
                <a:ext cx="1927143" cy="6341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2800" b="1" dirty="0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字词学习</a:t>
                </a:r>
                <a:endPara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19" name="Picture 8" descr="F:\外部文件\状元矢量无对联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9512" y="84330"/>
              <a:ext cx="991131" cy="100253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2" name="图片 21">
            <a:hlinkClick r:id="rId6" action="ppaction://hlinksldjump" highlightClick="1">
              <a:snd r:embed="rId7" name="type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51470"/>
            <a:ext cx="625032" cy="611317"/>
          </a:xfrm>
          <a:prstGeom prst="rect">
            <a:avLst/>
          </a:prstGeom>
        </p:spPr>
      </p:pic>
      <p:pic>
        <p:nvPicPr>
          <p:cNvPr id="23" name="图片 22">
            <a:hlinkClick r:id="rId9" action="ppaction://hlinksldjump" highlightClick="1">
              <a:snd r:embed="rId7" name="type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1333486"/>
            <a:ext cx="625032" cy="611317"/>
          </a:xfrm>
          <a:prstGeom prst="rect">
            <a:avLst/>
          </a:prstGeom>
        </p:spPr>
      </p:pic>
      <p:pic>
        <p:nvPicPr>
          <p:cNvPr id="24" name="图片 23">
            <a:hlinkClick r:id="rId11" action="ppaction://hlinksldjump" highlightClick="1">
              <a:snd r:embed="rId7" name="type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3256510"/>
            <a:ext cx="625032" cy="611317"/>
          </a:xfrm>
          <a:prstGeom prst="rect">
            <a:avLst/>
          </a:prstGeom>
        </p:spPr>
      </p:pic>
      <p:pic>
        <p:nvPicPr>
          <p:cNvPr id="25" name="图片 24">
            <a:hlinkClick r:id="rId13" action="ppaction://hlinksldjump" highlightClick="1">
              <a:snd r:embed="rId7" name="type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1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692478"/>
            <a:ext cx="625032" cy="611317"/>
          </a:xfrm>
          <a:prstGeom prst="rect">
            <a:avLst/>
          </a:prstGeom>
        </p:spPr>
      </p:pic>
      <p:pic>
        <p:nvPicPr>
          <p:cNvPr id="26" name="图片 25">
            <a:hlinkClick r:id="rId15" action="ppaction://hlinksldjump" highlightClick="1">
              <a:snd r:embed="rId7" name="type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2615502"/>
            <a:ext cx="625032" cy="611317"/>
          </a:xfrm>
          <a:prstGeom prst="rect">
            <a:avLst/>
          </a:prstGeom>
        </p:spPr>
      </p:pic>
      <p:pic>
        <p:nvPicPr>
          <p:cNvPr id="27" name="图片 26">
            <a:hlinkClick r:id="rId17" action="ppaction://hlinksldjump" highlightClick="1">
              <a:snd r:embed="rId7" name="type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3897516"/>
            <a:ext cx="625032" cy="611317"/>
          </a:xfrm>
          <a:prstGeom prst="rect">
            <a:avLst/>
          </a:prstGeom>
        </p:spPr>
      </p:pic>
      <p:pic>
        <p:nvPicPr>
          <p:cNvPr id="28" name="图片 27">
            <a:hlinkClick r:id="rId19" action="ppaction://hlinksldjump" highlightClick="1">
              <a:snd r:embed="rId7" name="type.wav"/>
            </a:hlinkClick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1974494"/>
            <a:ext cx="625032" cy="611317"/>
          </a:xfrm>
          <a:prstGeom prst="rect">
            <a:avLst/>
          </a:prstGeom>
        </p:spPr>
      </p:pic>
      <p:pic>
        <p:nvPicPr>
          <p:cNvPr id="29" name="图片 28">
            <a:hlinkClick r:id="rId21" action="ppaction://hlinksldjump"/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096" y="4505806"/>
            <a:ext cx="648571" cy="67832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2504" y="4505805"/>
            <a:ext cx="680141" cy="678323"/>
          </a:xfrm>
          <a:prstGeom prst="rect">
            <a:avLst/>
          </a:prstGeom>
        </p:spPr>
      </p:pic>
    </p:spTree>
    <p:custDataLst>
      <p:tags r:id="rId2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 bldLvl="0" animBg="1"/>
      <p:bldP spid="10" grpId="0" bldLvl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>
          <a:xfrm>
            <a:off x="3908425" y="1538336"/>
            <a:ext cx="1887538" cy="1970088"/>
            <a:chOff x="317986" y="1665630"/>
            <a:chExt cx="1887537" cy="1970088"/>
          </a:xfrm>
        </p:grpSpPr>
        <p:pic>
          <p:nvPicPr>
            <p:cNvPr id="2356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64" name="TextBox 4"/>
            <p:cNvSpPr txBox="1"/>
            <p:nvPr/>
          </p:nvSpPr>
          <p:spPr>
            <a:xfrm>
              <a:off x="343617" y="1665630"/>
              <a:ext cx="1838325" cy="19389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冬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162425" y="803324"/>
            <a:ext cx="142875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dōnɡ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4763" y="1425624"/>
            <a:ext cx="1814513" cy="107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dōnɡ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tiān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冬 天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72225" y="2501949"/>
            <a:ext cx="1814513" cy="107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dōnɡ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mián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冬  眠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10"/>
          <p:cNvSpPr/>
          <p:nvPr/>
        </p:nvSpPr>
        <p:spPr>
          <a:xfrm>
            <a:off x="185862" y="4376514"/>
            <a:ext cx="1081087" cy="57150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矩形 10"/>
          <p:cNvSpPr/>
          <p:nvPr/>
        </p:nvSpPr>
        <p:spPr>
          <a:xfrm>
            <a:off x="1092027" y="4165469"/>
            <a:ext cx="5784230" cy="988797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寒冷的</a:t>
            </a:r>
            <a:r>
              <a:rPr lang="zh-CN" altLang="en-US" sz="2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冬天</a:t>
            </a: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，可爱的雪人像卫士一样</a:t>
            </a:r>
            <a:endParaRPr lang="en-US" altLang="zh-CN" sz="26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挺立在大雪中。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9512" y="3770089"/>
            <a:ext cx="1081087" cy="509587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4034" name="Picture 2" descr="C:\Documents and Settings\Administrator\桌面\人一语大课堂（下）\人一语大课堂正文\寒冬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19249"/>
            <a:ext cx="3232150" cy="2309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5" name="Picture 3" descr="C:\Documents and Settings\Administrator\桌面\人一语大课堂（下）\人一语大课堂正文\冬a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0599" y="3847876"/>
            <a:ext cx="2660650" cy="3540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" name="组合 27"/>
          <p:cNvGrpSpPr/>
          <p:nvPr/>
        </p:nvGrpSpPr>
        <p:grpSpPr>
          <a:xfrm>
            <a:off x="3635375" y="195263"/>
            <a:ext cx="1928813" cy="723900"/>
            <a:chOff x="2694384" y="508317"/>
            <a:chExt cx="1845563" cy="637982"/>
          </a:xfrm>
        </p:grpSpPr>
        <p:sp>
          <p:nvSpPr>
            <p:cNvPr id="14" name="矩形: 圆角 28"/>
            <p:cNvSpPr/>
            <p:nvPr/>
          </p:nvSpPr>
          <p:spPr bwMode="auto">
            <a:xfrm rot="19996946">
              <a:off x="2694384" y="609051"/>
              <a:ext cx="565061" cy="471491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+mn-ea"/>
                  <a:cs typeface="+mn-cs"/>
                </a:rPr>
                <a:t>我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endParaRPr>
            </a:p>
          </p:txBody>
        </p:sp>
        <p:sp>
          <p:nvSpPr>
            <p:cNvPr id="15" name="矩形: 圆角 29"/>
            <p:cNvSpPr/>
            <p:nvPr/>
          </p:nvSpPr>
          <p:spPr bwMode="auto">
            <a:xfrm rot="432022">
              <a:off x="3358179" y="508317"/>
              <a:ext cx="565061" cy="471491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+mn-ea"/>
                  <a:cs typeface="+mn-cs"/>
                </a:rPr>
                <a:t>会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endParaRPr>
            </a:p>
          </p:txBody>
        </p:sp>
        <p:sp>
          <p:nvSpPr>
            <p:cNvPr id="16" name="矩形: 圆角 30"/>
            <p:cNvSpPr/>
            <p:nvPr/>
          </p:nvSpPr>
          <p:spPr bwMode="auto">
            <a:xfrm rot="1932324">
              <a:off x="3973366" y="674807"/>
              <a:ext cx="566581" cy="471492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+mn-ea"/>
                  <a:cs typeface="+mn-cs"/>
                </a:rPr>
                <a:t>写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endParaRPr>
            </a:p>
          </p:txBody>
        </p:sp>
      </p:grpSp>
      <p:grpSp>
        <p:nvGrpSpPr>
          <p:cNvPr id="17" name="组合 1"/>
          <p:cNvGrpSpPr/>
          <p:nvPr/>
        </p:nvGrpSpPr>
        <p:grpSpPr>
          <a:xfrm>
            <a:off x="179388" y="84138"/>
            <a:ext cx="2927350" cy="1003300"/>
            <a:chOff x="179512" y="84330"/>
            <a:chExt cx="2927161" cy="1002532"/>
          </a:xfrm>
        </p:grpSpPr>
        <p:grpSp>
          <p:nvGrpSpPr>
            <p:cNvPr id="18" name="组合 3"/>
            <p:cNvGrpSpPr/>
            <p:nvPr/>
          </p:nvGrpSpPr>
          <p:grpSpPr>
            <a:xfrm>
              <a:off x="885872" y="483518"/>
              <a:ext cx="2220801" cy="544595"/>
              <a:chOff x="1610558" y="939497"/>
              <a:chExt cx="2221001" cy="659622"/>
            </a:xfrm>
          </p:grpSpPr>
          <p:pic>
            <p:nvPicPr>
              <p:cNvPr id="20" name="图片 1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43398" y="991683"/>
                <a:ext cx="2088161" cy="6074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" name="文本框 2"/>
              <p:cNvSpPr txBox="1"/>
              <p:nvPr/>
            </p:nvSpPr>
            <p:spPr>
              <a:xfrm>
                <a:off x="1610558" y="939497"/>
                <a:ext cx="1927143" cy="6341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2800" b="1" dirty="0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字词学习</a:t>
                </a:r>
                <a:endPara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19" name="Picture 8" descr="F:\外部文件\状元矢量无对联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9512" y="84330"/>
              <a:ext cx="991131" cy="100253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2" name="图片 21">
            <a:hlinkClick r:id="rId6" action="ppaction://hlinksldjump" highlightClick="1">
              <a:snd r:embed="rId7" name="type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51470"/>
            <a:ext cx="625032" cy="611317"/>
          </a:xfrm>
          <a:prstGeom prst="rect">
            <a:avLst/>
          </a:prstGeom>
        </p:spPr>
      </p:pic>
      <p:pic>
        <p:nvPicPr>
          <p:cNvPr id="23" name="图片 22">
            <a:hlinkClick r:id="rId9" action="ppaction://hlinksldjump" highlightClick="1">
              <a:snd r:embed="rId7" name="type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1333486"/>
            <a:ext cx="625032" cy="611317"/>
          </a:xfrm>
          <a:prstGeom prst="rect">
            <a:avLst/>
          </a:prstGeom>
        </p:spPr>
      </p:pic>
      <p:pic>
        <p:nvPicPr>
          <p:cNvPr id="24" name="图片 23">
            <a:hlinkClick r:id="rId11" action="ppaction://hlinksldjump" highlightClick="1">
              <a:snd r:embed="rId7" name="type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3256510"/>
            <a:ext cx="625032" cy="611317"/>
          </a:xfrm>
          <a:prstGeom prst="rect">
            <a:avLst/>
          </a:prstGeom>
        </p:spPr>
      </p:pic>
      <p:pic>
        <p:nvPicPr>
          <p:cNvPr id="25" name="图片 24">
            <a:hlinkClick r:id="rId13" action="ppaction://hlinksldjump" highlightClick="1">
              <a:snd r:embed="rId7" name="type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692478"/>
            <a:ext cx="625032" cy="611317"/>
          </a:xfrm>
          <a:prstGeom prst="rect">
            <a:avLst/>
          </a:prstGeom>
        </p:spPr>
      </p:pic>
      <p:pic>
        <p:nvPicPr>
          <p:cNvPr id="26" name="图片 25">
            <a:hlinkClick r:id="rId15" action="ppaction://hlinksldjump" highlightClick="1">
              <a:snd r:embed="rId7" name="type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2615502"/>
            <a:ext cx="625032" cy="611317"/>
          </a:xfrm>
          <a:prstGeom prst="rect">
            <a:avLst/>
          </a:prstGeom>
        </p:spPr>
      </p:pic>
      <p:pic>
        <p:nvPicPr>
          <p:cNvPr id="27" name="图片 26">
            <a:hlinkClick r:id="rId17" action="ppaction://hlinksldjump" highlightClick="1">
              <a:snd r:embed="rId7" name="type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3897516"/>
            <a:ext cx="625032" cy="611317"/>
          </a:xfrm>
          <a:prstGeom prst="rect">
            <a:avLst/>
          </a:prstGeom>
        </p:spPr>
      </p:pic>
      <p:pic>
        <p:nvPicPr>
          <p:cNvPr id="28" name="图片 27">
            <a:hlinkClick r:id="rId19" action="ppaction://hlinksldjump" highlightClick="1">
              <a:snd r:embed="rId7" name="type.wav"/>
            </a:hlinkClick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1974494"/>
            <a:ext cx="625032" cy="611317"/>
          </a:xfrm>
          <a:prstGeom prst="rect">
            <a:avLst/>
          </a:prstGeom>
        </p:spPr>
      </p:pic>
      <p:pic>
        <p:nvPicPr>
          <p:cNvPr id="29" name="图片 28">
            <a:hlinkClick r:id="rId21" action="ppaction://hlinksldjump"/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096" y="4505806"/>
            <a:ext cx="648571" cy="678323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2504" y="4505805"/>
            <a:ext cx="680141" cy="678323"/>
          </a:xfrm>
          <a:prstGeom prst="rect">
            <a:avLst/>
          </a:prstGeom>
        </p:spPr>
      </p:pic>
    </p:spTree>
    <p:custDataLst>
      <p:tags r:id="rId2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 bldLvl="0" animBg="1"/>
      <p:bldP spid="10" grpId="0" bldLvl="0" animBg="1"/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>
          <a:xfrm>
            <a:off x="3908425" y="1578024"/>
            <a:ext cx="1887538" cy="1970088"/>
            <a:chOff x="317986" y="1665630"/>
            <a:chExt cx="1887537" cy="1970088"/>
          </a:xfrm>
        </p:grpSpPr>
        <p:pic>
          <p:nvPicPr>
            <p:cNvPr id="24587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8" name="TextBox 4"/>
            <p:cNvSpPr txBox="1"/>
            <p:nvPr/>
          </p:nvSpPr>
          <p:spPr>
            <a:xfrm>
              <a:off x="343617" y="1665630"/>
              <a:ext cx="1838325" cy="19389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雪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368800" y="846187"/>
            <a:ext cx="11176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xuě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69088" y="1476424"/>
            <a:ext cx="1452563" cy="107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xuě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rén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雪 人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69088" y="2501949"/>
            <a:ext cx="1452563" cy="107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xuě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bái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雪 白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10"/>
          <p:cNvSpPr/>
          <p:nvPr/>
        </p:nvSpPr>
        <p:spPr>
          <a:xfrm>
            <a:off x="185862" y="4376514"/>
            <a:ext cx="1081087" cy="57150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矩形 10"/>
          <p:cNvSpPr/>
          <p:nvPr/>
        </p:nvSpPr>
        <p:spPr>
          <a:xfrm>
            <a:off x="1117724" y="4186406"/>
            <a:ext cx="5551364" cy="988797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星期天的早上，我和小伙伴一起堆了</a:t>
            </a:r>
            <a:endParaRPr lang="en-US" altLang="zh-CN" sz="26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一个</a:t>
            </a:r>
            <a:r>
              <a:rPr lang="zh-CN" altLang="en-US" sz="2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雪人</a:t>
            </a: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9512" y="3770089"/>
            <a:ext cx="1081087" cy="509587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5058" name="Picture 2" descr="C:\Documents and Settings\Administrator\桌面\人一语大课堂（下）\人一语大课堂正文\雪人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1541512"/>
            <a:ext cx="2011363" cy="2011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59" name="Picture 3" descr="C:\Documents and Settings\Administrator\桌面\人一语大课堂（下）\人一语大课堂正文\雪a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2487" y="3897089"/>
            <a:ext cx="4887912" cy="3000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27"/>
          <p:cNvGrpSpPr/>
          <p:nvPr/>
        </p:nvGrpSpPr>
        <p:grpSpPr>
          <a:xfrm>
            <a:off x="3635375" y="195263"/>
            <a:ext cx="1928813" cy="723900"/>
            <a:chOff x="2694384" y="508317"/>
            <a:chExt cx="1845563" cy="637982"/>
          </a:xfrm>
        </p:grpSpPr>
        <p:sp>
          <p:nvSpPr>
            <p:cNvPr id="15" name="矩形: 圆角 28"/>
            <p:cNvSpPr/>
            <p:nvPr/>
          </p:nvSpPr>
          <p:spPr bwMode="auto">
            <a:xfrm rot="19996946">
              <a:off x="2694384" y="609051"/>
              <a:ext cx="565061" cy="471491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+mn-ea"/>
                  <a:cs typeface="+mn-cs"/>
                </a:rPr>
                <a:t>我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endParaRPr>
            </a:p>
          </p:txBody>
        </p:sp>
        <p:sp>
          <p:nvSpPr>
            <p:cNvPr id="16" name="矩形: 圆角 29"/>
            <p:cNvSpPr/>
            <p:nvPr/>
          </p:nvSpPr>
          <p:spPr bwMode="auto">
            <a:xfrm rot="432022">
              <a:off x="3358179" y="508317"/>
              <a:ext cx="565061" cy="471491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+mn-ea"/>
                  <a:cs typeface="+mn-cs"/>
                </a:rPr>
                <a:t>会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endParaRPr>
            </a:p>
          </p:txBody>
        </p:sp>
        <p:sp>
          <p:nvSpPr>
            <p:cNvPr id="17" name="矩形: 圆角 30"/>
            <p:cNvSpPr/>
            <p:nvPr/>
          </p:nvSpPr>
          <p:spPr bwMode="auto">
            <a:xfrm rot="1932324">
              <a:off x="3973366" y="674807"/>
              <a:ext cx="566581" cy="471492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+mn-ea"/>
                  <a:cs typeface="+mn-cs"/>
                </a:rPr>
                <a:t>写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endParaRPr>
            </a:p>
          </p:txBody>
        </p:sp>
      </p:grpSp>
      <p:grpSp>
        <p:nvGrpSpPr>
          <p:cNvPr id="18" name="组合 1"/>
          <p:cNvGrpSpPr/>
          <p:nvPr/>
        </p:nvGrpSpPr>
        <p:grpSpPr>
          <a:xfrm>
            <a:off x="179388" y="84138"/>
            <a:ext cx="2927350" cy="1003300"/>
            <a:chOff x="179512" y="84330"/>
            <a:chExt cx="2927161" cy="1002532"/>
          </a:xfrm>
        </p:grpSpPr>
        <p:grpSp>
          <p:nvGrpSpPr>
            <p:cNvPr id="19" name="组合 3"/>
            <p:cNvGrpSpPr/>
            <p:nvPr/>
          </p:nvGrpSpPr>
          <p:grpSpPr>
            <a:xfrm>
              <a:off x="885872" y="483518"/>
              <a:ext cx="2220801" cy="544595"/>
              <a:chOff x="1610558" y="939497"/>
              <a:chExt cx="2221001" cy="659622"/>
            </a:xfrm>
          </p:grpSpPr>
          <p:pic>
            <p:nvPicPr>
              <p:cNvPr id="21" name="图片 1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43398" y="991683"/>
                <a:ext cx="2088161" cy="6074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" name="文本框 2"/>
              <p:cNvSpPr txBox="1"/>
              <p:nvPr/>
            </p:nvSpPr>
            <p:spPr>
              <a:xfrm>
                <a:off x="1610558" y="939497"/>
                <a:ext cx="1927143" cy="6341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2800" b="1" dirty="0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字词学习</a:t>
                </a:r>
                <a:endPara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20" name="Picture 8" descr="F:\外部文件\状元矢量无对联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9512" y="84330"/>
              <a:ext cx="991131" cy="100253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3" name="图片 22">
            <a:hlinkClick r:id="rId6" action="ppaction://hlinksldjump" highlightClick="1">
              <a:snd r:embed="rId7" name="type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51470"/>
            <a:ext cx="625032" cy="611317"/>
          </a:xfrm>
          <a:prstGeom prst="rect">
            <a:avLst/>
          </a:prstGeom>
        </p:spPr>
      </p:pic>
      <p:pic>
        <p:nvPicPr>
          <p:cNvPr id="24" name="图片 23">
            <a:hlinkClick r:id="rId9" action="ppaction://hlinksldjump" highlightClick="1">
              <a:snd r:embed="rId7" name="type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1333486"/>
            <a:ext cx="625032" cy="611317"/>
          </a:xfrm>
          <a:prstGeom prst="rect">
            <a:avLst/>
          </a:prstGeom>
        </p:spPr>
      </p:pic>
      <p:pic>
        <p:nvPicPr>
          <p:cNvPr id="25" name="图片 24">
            <a:hlinkClick r:id="rId11" action="ppaction://hlinksldjump" highlightClick="1">
              <a:snd r:embed="rId7" name="type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3256510"/>
            <a:ext cx="625032" cy="611317"/>
          </a:xfrm>
          <a:prstGeom prst="rect">
            <a:avLst/>
          </a:prstGeom>
        </p:spPr>
      </p:pic>
      <p:pic>
        <p:nvPicPr>
          <p:cNvPr id="26" name="图片 25">
            <a:hlinkClick r:id="rId13" action="ppaction://hlinksldjump" highlightClick="1">
              <a:snd r:embed="rId7" name="type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692478"/>
            <a:ext cx="625032" cy="611317"/>
          </a:xfrm>
          <a:prstGeom prst="rect">
            <a:avLst/>
          </a:prstGeom>
        </p:spPr>
      </p:pic>
      <p:pic>
        <p:nvPicPr>
          <p:cNvPr id="27" name="图片 26">
            <a:hlinkClick r:id="rId15" action="ppaction://hlinksldjump" highlightClick="1">
              <a:snd r:embed="rId7" name="type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2615502"/>
            <a:ext cx="625032" cy="611317"/>
          </a:xfrm>
          <a:prstGeom prst="rect">
            <a:avLst/>
          </a:prstGeom>
        </p:spPr>
      </p:pic>
      <p:pic>
        <p:nvPicPr>
          <p:cNvPr id="28" name="图片 27">
            <a:hlinkClick r:id="rId17" action="ppaction://hlinksldjump" highlightClick="1">
              <a:snd r:embed="rId7" name="type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3897516"/>
            <a:ext cx="625032" cy="611317"/>
          </a:xfrm>
          <a:prstGeom prst="rect">
            <a:avLst/>
          </a:prstGeom>
        </p:spPr>
      </p:pic>
      <p:pic>
        <p:nvPicPr>
          <p:cNvPr id="29" name="图片 28">
            <a:hlinkClick r:id="rId19" action="ppaction://hlinksldjump" highlightClick="1">
              <a:snd r:embed="rId7" name="type.wav"/>
            </a:hlinkClick>
          </p:cNvPr>
          <p:cNvPicPr>
            <a:picLocks noChangeAspect="1"/>
          </p:cNvPicPr>
          <p:nvPr/>
        </p:nvPicPr>
        <p:blipFill>
          <a:blip r:embed="rId20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1974494"/>
            <a:ext cx="625032" cy="611317"/>
          </a:xfrm>
          <a:prstGeom prst="rect">
            <a:avLst/>
          </a:prstGeom>
        </p:spPr>
      </p:pic>
      <p:pic>
        <p:nvPicPr>
          <p:cNvPr id="30" name="图片 29">
            <a:hlinkClick r:id="rId21" action="ppaction://hlinksldjump"/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096" y="4505806"/>
            <a:ext cx="648571" cy="678323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2504" y="4505805"/>
            <a:ext cx="680141" cy="678323"/>
          </a:xfrm>
          <a:prstGeom prst="rect">
            <a:avLst/>
          </a:prstGeom>
        </p:spPr>
      </p:pic>
    </p:spTree>
    <p:custDataLst>
      <p:tags r:id="rId2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 bldLvl="0" animBg="1"/>
      <p:bldP spid="10" grpId="0" bldLvl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601391" y="951310"/>
          <a:ext cx="5744210" cy="3734967"/>
        </p:xfrm>
        <a:graphic>
          <a:graphicData uri="http://schemas.openxmlformats.org/drawingml/2006/table">
            <a:tbl>
              <a:tblPr/>
              <a:tblGrid>
                <a:gridCol w="1242060"/>
                <a:gridCol w="3739515"/>
                <a:gridCol w="762635"/>
              </a:tblGrid>
              <a:tr h="52260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700" b="1" dirty="0"/>
                        <a:t>汉字</a:t>
                      </a:r>
                      <a:endParaRPr lang="zh-CN" altLang="en-US" sz="2700" b="1" dirty="0"/>
                    </a:p>
                  </a:txBody>
                  <a:tcPr marL="55504" marR="55504" marT="55511" marB="5551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700" b="1" dirty="0">
                          <a:effectLst/>
                        </a:rPr>
                        <a:t>花 </a:t>
                      </a:r>
                      <a:endParaRPr lang="zh-CN" altLang="en-US" sz="2700" b="1" dirty="0">
                        <a:effectLst/>
                      </a:endParaRPr>
                    </a:p>
                  </a:txBody>
                  <a:tcPr marL="55504" marR="55504" marT="55511" marB="5551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endParaRPr lang="zh-CN" altLang="en-US" sz="2700" b="1">
                        <a:effectLst/>
                      </a:endParaRPr>
                    </a:p>
                  </a:txBody>
                  <a:tcPr marL="55504" marR="55504" marT="55511" marB="5551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2260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700" b="1"/>
                        <a:t>读音</a:t>
                      </a:r>
                      <a:endParaRPr lang="zh-CN" altLang="en-US" sz="2700" b="1"/>
                    </a:p>
                  </a:txBody>
                  <a:tcPr marL="55504" marR="55504" marT="55511" marB="5551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700" b="1" dirty="0" err="1">
                          <a:effectLst/>
                          <a:latin typeface="GB Pinyinok-B" panose="02010601030101010101" pitchFamily="2" charset="-122"/>
                          <a:ea typeface="GB Pinyinok-B" panose="02010601030101010101" pitchFamily="2" charset="-122"/>
                        </a:rPr>
                        <a:t>huā</a:t>
                      </a:r>
                      <a:r>
                        <a:rPr lang="en-US" sz="2700" b="1" dirty="0">
                          <a:effectLst/>
                        </a:rPr>
                        <a:t> </a:t>
                      </a:r>
                      <a:endParaRPr lang="en-US" sz="2700" b="1" dirty="0">
                        <a:effectLst/>
                      </a:endParaRPr>
                    </a:p>
                  </a:txBody>
                  <a:tcPr marL="55504" marR="55504" marT="55511" marB="5551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vMerge="1">
                  <a:tcPr/>
                </a:tc>
              </a:tr>
              <a:tr h="5219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700" b="1"/>
                        <a:t>部首</a:t>
                      </a:r>
                      <a:endParaRPr lang="zh-CN" altLang="en-US" sz="2700" b="1"/>
                    </a:p>
                  </a:txBody>
                  <a:tcPr marL="55504" marR="55504" marT="55511" marB="5551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700" b="1" dirty="0">
                          <a:effectLst/>
                        </a:rPr>
                        <a:t>艹</a:t>
                      </a:r>
                      <a:endParaRPr lang="zh-CN" altLang="en-US" sz="2700" b="1" dirty="0">
                        <a:effectLst/>
                      </a:endParaRPr>
                    </a:p>
                  </a:txBody>
                  <a:tcPr marL="55504" marR="55504" marT="55511" marB="5551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vMerge="1">
                  <a:tcPr/>
                </a:tc>
              </a:tr>
              <a:tr h="71056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700" b="1"/>
                        <a:t>笔画数</a:t>
                      </a:r>
                      <a:endParaRPr lang="zh-CN" altLang="en-US" sz="2700" b="1"/>
                    </a:p>
                  </a:txBody>
                  <a:tcPr marL="55504" marR="55504" marT="55511" marB="5551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altLang="zh-CN" sz="2700" b="1" dirty="0">
                          <a:effectLst/>
                        </a:rPr>
                        <a:t>7</a:t>
                      </a:r>
                      <a:endParaRPr lang="en-US" altLang="zh-CN" sz="2700" b="1" dirty="0">
                        <a:effectLst/>
                      </a:endParaRPr>
                    </a:p>
                  </a:txBody>
                  <a:tcPr marL="55504" marR="55504" marT="55511" marB="5551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cPr/>
                </a:tc>
              </a:tr>
              <a:tr h="52260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700" b="1"/>
                        <a:t>笔画</a:t>
                      </a:r>
                      <a:endParaRPr lang="zh-CN" altLang="en-US" sz="2700" b="1"/>
                    </a:p>
                  </a:txBody>
                  <a:tcPr marL="55504" marR="55504" marT="55511" marB="5551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zh-CN" altLang="en-US" sz="2700" b="1"/>
                    </a:p>
                  </a:txBody>
                  <a:tcPr marL="55504" marR="55504" marT="55511" marB="5551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cPr/>
                </a:tc>
              </a:tr>
              <a:tr h="9340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700" b="1"/>
                        <a:t>名称</a:t>
                      </a:r>
                      <a:endParaRPr lang="zh-CN" altLang="en-US" sz="2700" b="1"/>
                    </a:p>
                  </a:txBody>
                  <a:tcPr marL="55504" marR="55504" marT="55511" marB="5551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zh-CN" altLang="en-US" sz="2700" b="1" dirty="0">
                          <a:effectLst/>
                        </a:rPr>
                        <a:t>横、竖、竖、撇 、竖、</a:t>
                      </a:r>
                      <a:endParaRPr lang="en-US" altLang="zh-CN" sz="2700" b="1" dirty="0">
                        <a:effectLst/>
                      </a:endParaRPr>
                    </a:p>
                    <a:p>
                      <a:r>
                        <a:rPr lang="zh-CN" altLang="en-US" sz="2700" b="1" dirty="0">
                          <a:effectLst/>
                        </a:rPr>
                        <a:t>撇、竖弯钩、</a:t>
                      </a:r>
                      <a:endParaRPr lang="zh-CN" altLang="en-US" sz="2700" b="1" dirty="0">
                        <a:effectLst/>
                      </a:endParaRPr>
                    </a:p>
                  </a:txBody>
                  <a:tcPr marL="55504" marR="55504" marT="55511" marB="5551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cPr/>
                </a:tc>
              </a:tr>
            </a:tbl>
          </a:graphicData>
        </a:graphic>
      </p:graphicFrame>
      <p:pic>
        <p:nvPicPr>
          <p:cNvPr id="1947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01729" y="1059656"/>
            <a:ext cx="2128838" cy="2128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1729" y="1059656"/>
            <a:ext cx="2128838" cy="21133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4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1560" y="3381375"/>
            <a:ext cx="1564481" cy="3500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8085" y="4731544"/>
            <a:ext cx="5872163" cy="228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51997" y="2813447"/>
            <a:ext cx="1404938" cy="1835944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27"/>
          <p:cNvGrpSpPr/>
          <p:nvPr/>
        </p:nvGrpSpPr>
        <p:grpSpPr>
          <a:xfrm>
            <a:off x="3635375" y="195263"/>
            <a:ext cx="1928813" cy="723900"/>
            <a:chOff x="2694384" y="508317"/>
            <a:chExt cx="1845563" cy="637982"/>
          </a:xfrm>
        </p:grpSpPr>
        <p:sp>
          <p:nvSpPr>
            <p:cNvPr id="9" name="矩形: 圆角 28"/>
            <p:cNvSpPr/>
            <p:nvPr/>
          </p:nvSpPr>
          <p:spPr bwMode="auto">
            <a:xfrm rot="19996946">
              <a:off x="2694384" y="609051"/>
              <a:ext cx="565061" cy="471491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+mn-ea"/>
                  <a:cs typeface="+mn-cs"/>
                </a:rPr>
                <a:t>我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endParaRPr>
            </a:p>
          </p:txBody>
        </p:sp>
        <p:sp>
          <p:nvSpPr>
            <p:cNvPr id="10" name="矩形: 圆角 29"/>
            <p:cNvSpPr/>
            <p:nvPr/>
          </p:nvSpPr>
          <p:spPr bwMode="auto">
            <a:xfrm rot="432022">
              <a:off x="3358179" y="508317"/>
              <a:ext cx="565061" cy="471491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+mn-ea"/>
                  <a:cs typeface="+mn-cs"/>
                </a:rPr>
                <a:t>会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endParaRPr>
            </a:p>
          </p:txBody>
        </p:sp>
        <p:sp>
          <p:nvSpPr>
            <p:cNvPr id="11" name="矩形: 圆角 30"/>
            <p:cNvSpPr/>
            <p:nvPr/>
          </p:nvSpPr>
          <p:spPr bwMode="auto">
            <a:xfrm rot="1932324">
              <a:off x="3973366" y="674807"/>
              <a:ext cx="566581" cy="471492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+mn-ea"/>
                  <a:cs typeface="+mn-cs"/>
                </a:rPr>
                <a:t>写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endParaRPr>
            </a:p>
          </p:txBody>
        </p:sp>
      </p:grpSp>
      <p:grpSp>
        <p:nvGrpSpPr>
          <p:cNvPr id="12" name="组合 1"/>
          <p:cNvGrpSpPr/>
          <p:nvPr/>
        </p:nvGrpSpPr>
        <p:grpSpPr>
          <a:xfrm>
            <a:off x="179388" y="84138"/>
            <a:ext cx="2927350" cy="1003300"/>
            <a:chOff x="179512" y="84330"/>
            <a:chExt cx="2927161" cy="1002532"/>
          </a:xfrm>
        </p:grpSpPr>
        <p:grpSp>
          <p:nvGrpSpPr>
            <p:cNvPr id="13" name="组合 3"/>
            <p:cNvGrpSpPr/>
            <p:nvPr/>
          </p:nvGrpSpPr>
          <p:grpSpPr>
            <a:xfrm>
              <a:off x="885872" y="483518"/>
              <a:ext cx="2220801" cy="544595"/>
              <a:chOff x="1610558" y="939497"/>
              <a:chExt cx="2221001" cy="659622"/>
            </a:xfrm>
          </p:grpSpPr>
          <p:pic>
            <p:nvPicPr>
              <p:cNvPr id="15" name="图片 1"/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43398" y="991683"/>
                <a:ext cx="2088161" cy="6074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" name="文本框 2"/>
              <p:cNvSpPr txBox="1"/>
              <p:nvPr/>
            </p:nvSpPr>
            <p:spPr>
              <a:xfrm>
                <a:off x="1610558" y="939497"/>
                <a:ext cx="1927143" cy="6341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2800" b="1" dirty="0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字词学习</a:t>
                </a:r>
                <a:endPara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14" name="Picture 8" descr="F:\外部文件\状元矢量无对联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79512" y="84330"/>
              <a:ext cx="991131" cy="100253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8" name="图片 17">
            <a:hlinkClick r:id="rId8" action="ppaction://hlinksldjump" highlightClick="1">
              <a:snd r:embed="rId9" name="type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51470"/>
            <a:ext cx="625032" cy="611317"/>
          </a:xfrm>
          <a:prstGeom prst="rect">
            <a:avLst/>
          </a:prstGeom>
        </p:spPr>
      </p:pic>
      <p:pic>
        <p:nvPicPr>
          <p:cNvPr id="19" name="图片 18">
            <a:hlinkClick r:id="rId11" action="ppaction://hlinksldjump" highlightClick="1">
              <a:snd r:embed="rId9" name="type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1333486"/>
            <a:ext cx="625032" cy="611317"/>
          </a:xfrm>
          <a:prstGeom prst="rect">
            <a:avLst/>
          </a:prstGeom>
        </p:spPr>
      </p:pic>
      <p:pic>
        <p:nvPicPr>
          <p:cNvPr id="20" name="图片 19">
            <a:hlinkClick r:id="rId13" action="ppaction://hlinksldjump" highlightClick="1">
              <a:snd r:embed="rId9" name="type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3256510"/>
            <a:ext cx="625032" cy="611317"/>
          </a:xfrm>
          <a:prstGeom prst="rect">
            <a:avLst/>
          </a:prstGeom>
        </p:spPr>
      </p:pic>
      <p:pic>
        <p:nvPicPr>
          <p:cNvPr id="21" name="图片 20">
            <a:hlinkClick r:id="rId15" action="ppaction://hlinksldjump" highlightClick="1">
              <a:snd r:embed="rId9" name="type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692478"/>
            <a:ext cx="625032" cy="611317"/>
          </a:xfrm>
          <a:prstGeom prst="rect">
            <a:avLst/>
          </a:prstGeom>
        </p:spPr>
      </p:pic>
      <p:pic>
        <p:nvPicPr>
          <p:cNvPr id="22" name="图片 21">
            <a:hlinkClick r:id="rId17" action="ppaction://hlinksldjump" highlightClick="1">
              <a:snd r:embed="rId9" name="type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18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2615502"/>
            <a:ext cx="625032" cy="611317"/>
          </a:xfrm>
          <a:prstGeom prst="rect">
            <a:avLst/>
          </a:prstGeom>
        </p:spPr>
      </p:pic>
      <p:pic>
        <p:nvPicPr>
          <p:cNvPr id="23" name="图片 22">
            <a:hlinkClick r:id="rId19" action="ppaction://hlinksldjump" highlightClick="1">
              <a:snd r:embed="rId9" name="type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3897516"/>
            <a:ext cx="625032" cy="611317"/>
          </a:xfrm>
          <a:prstGeom prst="rect">
            <a:avLst/>
          </a:prstGeom>
        </p:spPr>
      </p:pic>
      <p:pic>
        <p:nvPicPr>
          <p:cNvPr id="24" name="图片 23">
            <a:hlinkClick r:id="rId21" action="ppaction://hlinksldjump" highlightClick="1">
              <a:snd r:embed="rId9" name="type.wav"/>
            </a:hlinkClick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1974494"/>
            <a:ext cx="625032" cy="611317"/>
          </a:xfrm>
          <a:prstGeom prst="rect">
            <a:avLst/>
          </a:prstGeom>
        </p:spPr>
      </p:pic>
      <p:pic>
        <p:nvPicPr>
          <p:cNvPr id="25" name="图片 24">
            <a:hlinkClick r:id="rId23" action="ppaction://hlinksldjump"/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096" y="4505806"/>
            <a:ext cx="648571" cy="678323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2504" y="4505805"/>
            <a:ext cx="680141" cy="6783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763316" y="897731"/>
          <a:ext cx="5744210" cy="3263265"/>
        </p:xfrm>
        <a:graphic>
          <a:graphicData uri="http://schemas.openxmlformats.org/drawingml/2006/table">
            <a:tbl>
              <a:tblPr/>
              <a:tblGrid>
                <a:gridCol w="1198245"/>
                <a:gridCol w="3783330"/>
                <a:gridCol w="762635"/>
              </a:tblGrid>
              <a:tr h="5105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汉字</a:t>
                      </a:r>
                      <a:endParaRPr lang="zh-CN" altLang="en-US" sz="2400" b="1" dirty="0"/>
                    </a:p>
                  </a:txBody>
                  <a:tcPr marL="55504" marR="55504" marT="55501" marB="5550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effectLst/>
                        </a:rPr>
                        <a:t>飞</a:t>
                      </a:r>
                      <a:endParaRPr lang="zh-CN" altLang="en-US" sz="2400" b="1" dirty="0">
                        <a:effectLst/>
                      </a:endParaRPr>
                    </a:p>
                  </a:txBody>
                  <a:tcPr marL="55504" marR="55504" marT="55501" marB="5550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endParaRPr lang="zh-CN" altLang="en-US" sz="2400" b="1">
                        <a:effectLst/>
                      </a:endParaRPr>
                    </a:p>
                  </a:txBody>
                  <a:tcPr marL="55504" marR="55504" marT="55501" marB="5550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105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/>
                        <a:t>读音</a:t>
                      </a:r>
                      <a:endParaRPr lang="zh-CN" altLang="en-US" sz="2400" b="1"/>
                    </a:p>
                  </a:txBody>
                  <a:tcPr marL="55504" marR="55504" marT="55501" marB="5550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>
                          <a:effectLst/>
                        </a:rPr>
                        <a:t>fēi </a:t>
                      </a:r>
                      <a:endParaRPr lang="en-US" sz="2400" b="1">
                        <a:effectLst/>
                      </a:endParaRPr>
                    </a:p>
                  </a:txBody>
                  <a:tcPr marL="55504" marR="55504" marT="55501" marB="5550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vMerge="1">
                  <a:tcPr/>
                </a:tc>
              </a:tr>
              <a:tr h="5105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/>
                        <a:t>部首</a:t>
                      </a:r>
                      <a:endParaRPr lang="zh-CN" altLang="en-US" sz="2400" b="1"/>
                    </a:p>
                  </a:txBody>
                  <a:tcPr marL="55504" marR="55504" marT="55501" marB="5550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effectLst/>
                        </a:rPr>
                        <a:t>飞</a:t>
                      </a:r>
                      <a:endParaRPr lang="zh-CN" altLang="en-US" sz="2400" b="1" dirty="0">
                        <a:effectLst/>
                      </a:endParaRPr>
                    </a:p>
                  </a:txBody>
                  <a:tcPr marL="55504" marR="55504" marT="55501" marB="5550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vMerge="1">
                  <a:tcPr/>
                </a:tc>
              </a:tr>
              <a:tr h="70993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/>
                        <a:t>笔画数</a:t>
                      </a:r>
                      <a:endParaRPr lang="zh-CN" altLang="en-US" sz="2400" b="1"/>
                    </a:p>
                  </a:txBody>
                  <a:tcPr marL="55504" marR="55504" marT="55501" marB="5550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altLang="zh-CN" sz="2400" b="1" dirty="0">
                          <a:effectLst/>
                        </a:rPr>
                        <a:t>3</a:t>
                      </a:r>
                      <a:endParaRPr lang="en-US" altLang="zh-CN" sz="2400" b="1" dirty="0">
                        <a:effectLst/>
                      </a:endParaRPr>
                    </a:p>
                  </a:txBody>
                  <a:tcPr marL="55504" marR="55504" marT="55501" marB="5550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cPr/>
                </a:tc>
              </a:tr>
              <a:tr h="5105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/>
                        <a:t>笔画</a:t>
                      </a:r>
                      <a:endParaRPr lang="zh-CN" altLang="en-US" sz="2400" b="1"/>
                    </a:p>
                  </a:txBody>
                  <a:tcPr marL="55504" marR="55504" marT="55501" marB="5550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zh-CN" altLang="en-US" sz="2400" b="1"/>
                    </a:p>
                  </a:txBody>
                  <a:tcPr marL="55504" marR="55504" marT="55501" marB="5550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cPr/>
                </a:tc>
              </a:tr>
              <a:tr h="51117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/>
                        <a:t>名称</a:t>
                      </a:r>
                      <a:endParaRPr lang="zh-CN" altLang="en-US" sz="2400" b="1"/>
                    </a:p>
                  </a:txBody>
                  <a:tcPr marL="55504" marR="55504" marT="55501" marB="5550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zh-CN" altLang="en-US" sz="2400" b="1" dirty="0">
                          <a:effectLst/>
                        </a:rPr>
                        <a:t>横折弯钩</a:t>
                      </a:r>
                      <a:r>
                        <a:rPr lang="en-US" altLang="zh-CN" sz="2400" b="1" dirty="0">
                          <a:effectLst/>
                        </a:rPr>
                        <a:t>/</a:t>
                      </a:r>
                      <a:r>
                        <a:rPr lang="zh-CN" altLang="en-US" sz="2400" b="1" dirty="0">
                          <a:effectLst/>
                        </a:rPr>
                        <a:t>横斜钩、撇 、点、</a:t>
                      </a:r>
                      <a:endParaRPr lang="zh-CN" altLang="en-US" sz="2400" b="1" dirty="0">
                        <a:effectLst/>
                      </a:endParaRPr>
                    </a:p>
                  </a:txBody>
                  <a:tcPr marL="55504" marR="55504" marT="55501" marB="5550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cPr/>
                </a:tc>
              </a:tr>
            </a:tbl>
          </a:graphicData>
        </a:graphic>
      </p:graphicFrame>
      <p:pic>
        <p:nvPicPr>
          <p:cNvPr id="2049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3381" y="939404"/>
            <a:ext cx="2128838" cy="2128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2666" y="926306"/>
            <a:ext cx="2165747" cy="21419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8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2035" y="3259455"/>
            <a:ext cx="864394" cy="4369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9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1391" y="4462463"/>
            <a:ext cx="5872163" cy="228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62713" y="2571750"/>
            <a:ext cx="1385888" cy="181213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27"/>
          <p:cNvGrpSpPr/>
          <p:nvPr/>
        </p:nvGrpSpPr>
        <p:grpSpPr>
          <a:xfrm>
            <a:off x="3635375" y="195263"/>
            <a:ext cx="1928813" cy="723900"/>
            <a:chOff x="2694384" y="508317"/>
            <a:chExt cx="1845563" cy="637982"/>
          </a:xfrm>
        </p:grpSpPr>
        <p:sp>
          <p:nvSpPr>
            <p:cNvPr id="9" name="矩形: 圆角 28"/>
            <p:cNvSpPr/>
            <p:nvPr/>
          </p:nvSpPr>
          <p:spPr bwMode="auto">
            <a:xfrm rot="19996946">
              <a:off x="2694384" y="609051"/>
              <a:ext cx="565061" cy="471491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+mn-ea"/>
                  <a:cs typeface="+mn-cs"/>
                </a:rPr>
                <a:t>我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endParaRPr>
            </a:p>
          </p:txBody>
        </p:sp>
        <p:sp>
          <p:nvSpPr>
            <p:cNvPr id="10" name="矩形: 圆角 29"/>
            <p:cNvSpPr/>
            <p:nvPr/>
          </p:nvSpPr>
          <p:spPr bwMode="auto">
            <a:xfrm rot="432022">
              <a:off x="3358179" y="508317"/>
              <a:ext cx="565061" cy="471491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+mn-ea"/>
                  <a:cs typeface="+mn-cs"/>
                </a:rPr>
                <a:t>会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endParaRPr>
            </a:p>
          </p:txBody>
        </p:sp>
        <p:sp>
          <p:nvSpPr>
            <p:cNvPr id="11" name="矩形: 圆角 30"/>
            <p:cNvSpPr/>
            <p:nvPr/>
          </p:nvSpPr>
          <p:spPr bwMode="auto">
            <a:xfrm rot="1932324">
              <a:off x="3973366" y="674807"/>
              <a:ext cx="566581" cy="471492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+mn-ea"/>
                  <a:cs typeface="+mn-cs"/>
                </a:rPr>
                <a:t>写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endParaRPr>
            </a:p>
          </p:txBody>
        </p:sp>
      </p:grpSp>
      <p:grpSp>
        <p:nvGrpSpPr>
          <p:cNvPr id="12" name="组合 1"/>
          <p:cNvGrpSpPr/>
          <p:nvPr/>
        </p:nvGrpSpPr>
        <p:grpSpPr>
          <a:xfrm>
            <a:off x="179388" y="84138"/>
            <a:ext cx="2927350" cy="1003300"/>
            <a:chOff x="179512" y="84330"/>
            <a:chExt cx="2927161" cy="1002532"/>
          </a:xfrm>
        </p:grpSpPr>
        <p:grpSp>
          <p:nvGrpSpPr>
            <p:cNvPr id="14" name="组合 3"/>
            <p:cNvGrpSpPr/>
            <p:nvPr/>
          </p:nvGrpSpPr>
          <p:grpSpPr>
            <a:xfrm>
              <a:off x="885872" y="483518"/>
              <a:ext cx="2220801" cy="544595"/>
              <a:chOff x="1610558" y="939497"/>
              <a:chExt cx="2221001" cy="659622"/>
            </a:xfrm>
          </p:grpSpPr>
          <p:pic>
            <p:nvPicPr>
              <p:cNvPr id="16" name="图片 1"/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43398" y="991683"/>
                <a:ext cx="2088161" cy="6074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" name="文本框 2"/>
              <p:cNvSpPr txBox="1"/>
              <p:nvPr/>
            </p:nvSpPr>
            <p:spPr>
              <a:xfrm>
                <a:off x="1610558" y="939497"/>
                <a:ext cx="1927143" cy="6341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2800" b="1" dirty="0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字词学习</a:t>
                </a:r>
                <a:endPara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15" name="Picture 8" descr="F:\外部文件\状元矢量无对联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79512" y="84330"/>
              <a:ext cx="991131" cy="100253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8" name="图片 17">
            <a:hlinkClick r:id="rId8" action="ppaction://hlinksldjump" highlightClick="1">
              <a:snd r:embed="rId9" name="type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51470"/>
            <a:ext cx="625032" cy="611317"/>
          </a:xfrm>
          <a:prstGeom prst="rect">
            <a:avLst/>
          </a:prstGeom>
        </p:spPr>
      </p:pic>
      <p:pic>
        <p:nvPicPr>
          <p:cNvPr id="19" name="图片 18">
            <a:hlinkClick r:id="rId11" action="ppaction://hlinksldjump" highlightClick="1">
              <a:snd r:embed="rId9" name="type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1333486"/>
            <a:ext cx="625032" cy="611317"/>
          </a:xfrm>
          <a:prstGeom prst="rect">
            <a:avLst/>
          </a:prstGeom>
        </p:spPr>
      </p:pic>
      <p:pic>
        <p:nvPicPr>
          <p:cNvPr id="20" name="图片 19">
            <a:hlinkClick r:id="rId13" action="ppaction://hlinksldjump" highlightClick="1">
              <a:snd r:embed="rId9" name="type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1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3256510"/>
            <a:ext cx="625032" cy="611317"/>
          </a:xfrm>
          <a:prstGeom prst="rect">
            <a:avLst/>
          </a:prstGeom>
        </p:spPr>
      </p:pic>
      <p:pic>
        <p:nvPicPr>
          <p:cNvPr id="21" name="图片 20">
            <a:hlinkClick r:id="rId15" action="ppaction://hlinksldjump" highlightClick="1">
              <a:snd r:embed="rId9" name="type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692478"/>
            <a:ext cx="625032" cy="611317"/>
          </a:xfrm>
          <a:prstGeom prst="rect">
            <a:avLst/>
          </a:prstGeom>
        </p:spPr>
      </p:pic>
      <p:pic>
        <p:nvPicPr>
          <p:cNvPr id="22" name="图片 21">
            <a:hlinkClick r:id="rId17" action="ppaction://hlinksldjump" highlightClick="1">
              <a:snd r:embed="rId9" name="type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2615502"/>
            <a:ext cx="625032" cy="611317"/>
          </a:xfrm>
          <a:prstGeom prst="rect">
            <a:avLst/>
          </a:prstGeom>
        </p:spPr>
      </p:pic>
      <p:pic>
        <p:nvPicPr>
          <p:cNvPr id="23" name="图片 22">
            <a:hlinkClick r:id="rId19" action="ppaction://hlinksldjump" highlightClick="1">
              <a:snd r:embed="rId9" name="type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3897516"/>
            <a:ext cx="625032" cy="611317"/>
          </a:xfrm>
          <a:prstGeom prst="rect">
            <a:avLst/>
          </a:prstGeom>
        </p:spPr>
      </p:pic>
      <p:pic>
        <p:nvPicPr>
          <p:cNvPr id="24" name="图片 23">
            <a:hlinkClick r:id="rId21" action="ppaction://hlinksldjump" highlightClick="1">
              <a:snd r:embed="rId9" name="type.wav"/>
            </a:hlinkClick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1974494"/>
            <a:ext cx="625032" cy="611317"/>
          </a:xfrm>
          <a:prstGeom prst="rect">
            <a:avLst/>
          </a:prstGeom>
        </p:spPr>
      </p:pic>
      <p:pic>
        <p:nvPicPr>
          <p:cNvPr id="25" name="图片 24">
            <a:hlinkClick r:id="rId23" action="ppaction://hlinksldjump"/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096" y="4505806"/>
            <a:ext cx="648571" cy="678323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2504" y="4505805"/>
            <a:ext cx="680141" cy="6783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709738" y="1067541"/>
          <a:ext cx="5743575" cy="3304409"/>
        </p:xfrm>
        <a:graphic>
          <a:graphicData uri="http://schemas.openxmlformats.org/drawingml/2006/table">
            <a:tbl>
              <a:tblPr/>
              <a:tblGrid>
                <a:gridCol w="810895"/>
                <a:gridCol w="4170045"/>
                <a:gridCol w="762635"/>
              </a:tblGrid>
              <a:tr h="5105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 dirty="0"/>
                        <a:t>汉字</a:t>
                      </a:r>
                      <a:endParaRPr lang="zh-CN" altLang="en-US" sz="2100" b="1" dirty="0"/>
                    </a:p>
                  </a:txBody>
                  <a:tcPr marL="55493" marR="55493" marT="55497" marB="554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100" b="1" dirty="0">
                          <a:effectLst/>
                        </a:rPr>
                        <a:t>入</a:t>
                      </a:r>
                      <a:endParaRPr lang="zh-CN" altLang="en-US" sz="2100" b="1" dirty="0">
                        <a:effectLst/>
                      </a:endParaRPr>
                    </a:p>
                  </a:txBody>
                  <a:tcPr marL="55493" marR="55493" marT="55497" marB="554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endParaRPr lang="zh-CN" altLang="en-US" sz="2100" b="1">
                        <a:effectLst/>
                      </a:endParaRPr>
                    </a:p>
                  </a:txBody>
                  <a:tcPr marL="55493" marR="55493" marT="55497" marB="554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105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/>
                        <a:t>读音</a:t>
                      </a:r>
                      <a:endParaRPr lang="zh-CN" altLang="en-US" sz="2100" b="1"/>
                    </a:p>
                  </a:txBody>
                  <a:tcPr marL="55493" marR="55493" marT="55497" marB="554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b="1" dirty="0" err="1">
                          <a:effectLst/>
                        </a:rPr>
                        <a:t>rù</a:t>
                      </a:r>
                      <a:r>
                        <a:rPr lang="en-US" sz="2100" b="1" dirty="0">
                          <a:effectLst/>
                        </a:rPr>
                        <a:t> </a:t>
                      </a:r>
                      <a:endParaRPr lang="en-US" sz="2100" b="1" dirty="0">
                        <a:effectLst/>
                      </a:endParaRPr>
                    </a:p>
                  </a:txBody>
                  <a:tcPr marL="55493" marR="55493" marT="55497" marB="554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vMerge="1">
                  <a:tcPr/>
                </a:tc>
              </a:tr>
              <a:tr h="5105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 dirty="0"/>
                        <a:t>部首</a:t>
                      </a:r>
                      <a:endParaRPr lang="zh-CN" altLang="en-US" sz="2100" b="1" dirty="0"/>
                    </a:p>
                  </a:txBody>
                  <a:tcPr marL="55493" marR="55493" marT="55497" marB="554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100" b="1" dirty="0">
                          <a:effectLst/>
                        </a:rPr>
                        <a:t>入</a:t>
                      </a:r>
                      <a:endParaRPr lang="zh-CN" altLang="en-US" sz="2100" b="1" dirty="0">
                        <a:effectLst/>
                      </a:endParaRPr>
                    </a:p>
                  </a:txBody>
                  <a:tcPr marL="55493" marR="55493" marT="55497" marB="554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vMerge="1">
                  <a:tcPr/>
                </a:tc>
              </a:tr>
              <a:tr h="7505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 dirty="0"/>
                        <a:t>笔画数</a:t>
                      </a:r>
                      <a:endParaRPr lang="zh-CN" altLang="en-US" sz="2100" b="1" dirty="0"/>
                    </a:p>
                  </a:txBody>
                  <a:tcPr marL="55493" marR="55493" marT="55497" marB="554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altLang="zh-CN" sz="2100" b="1" dirty="0">
                          <a:effectLst/>
                        </a:rPr>
                        <a:t>2</a:t>
                      </a:r>
                      <a:endParaRPr lang="en-US" altLang="zh-CN" sz="2100" b="1" dirty="0">
                        <a:effectLst/>
                      </a:endParaRPr>
                    </a:p>
                  </a:txBody>
                  <a:tcPr marL="55493" marR="55493" marT="55497" marB="554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cPr/>
                </a:tc>
              </a:tr>
              <a:tr h="5105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/>
                        <a:t>笔画</a:t>
                      </a:r>
                      <a:endParaRPr lang="zh-CN" altLang="en-US" sz="2100" b="1"/>
                    </a:p>
                  </a:txBody>
                  <a:tcPr marL="55493" marR="55493" marT="55497" marB="554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zh-CN" altLang="en-US" sz="2100" b="1" dirty="0"/>
                    </a:p>
                  </a:txBody>
                  <a:tcPr marL="55493" marR="55493" marT="55497" marB="554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cPr/>
                </a:tc>
              </a:tr>
              <a:tr h="51117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/>
                        <a:t>名称</a:t>
                      </a:r>
                      <a:endParaRPr lang="zh-CN" altLang="en-US" sz="2100" b="1"/>
                    </a:p>
                  </a:txBody>
                  <a:tcPr marL="55493" marR="55493" marT="55497" marB="554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zh-CN" altLang="en-US" sz="2100" b="1" dirty="0">
                          <a:effectLst/>
                        </a:rPr>
                        <a:t>撇、捺</a:t>
                      </a:r>
                      <a:endParaRPr lang="en-US" sz="2100" b="1" dirty="0">
                        <a:effectLst/>
                      </a:endParaRPr>
                    </a:p>
                  </a:txBody>
                  <a:tcPr marL="55493" marR="55493" marT="55497" marB="554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cPr/>
                </a:tc>
              </a:tr>
            </a:tbl>
          </a:graphicData>
        </a:graphic>
      </p:graphicFrame>
      <p:pic>
        <p:nvPicPr>
          <p:cNvPr id="21520" name="Picture 4" descr="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9635" y="3496866"/>
            <a:ext cx="157163" cy="157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21" name="Picture 5" descr="捺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3485" y="3477816"/>
            <a:ext cx="157163" cy="157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22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2647" y="1103710"/>
            <a:ext cx="2128838" cy="2128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9785" y="1038225"/>
            <a:ext cx="2321719" cy="22586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24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3316" y="4516041"/>
            <a:ext cx="5872163" cy="228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62713" y="2571750"/>
            <a:ext cx="1385888" cy="181213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" name="组合 27"/>
          <p:cNvGrpSpPr/>
          <p:nvPr/>
        </p:nvGrpSpPr>
        <p:grpSpPr>
          <a:xfrm>
            <a:off x="3635375" y="195263"/>
            <a:ext cx="1928813" cy="723900"/>
            <a:chOff x="2694384" y="508317"/>
            <a:chExt cx="1845563" cy="637982"/>
          </a:xfrm>
        </p:grpSpPr>
        <p:sp>
          <p:nvSpPr>
            <p:cNvPr id="10" name="矩形: 圆角 28"/>
            <p:cNvSpPr/>
            <p:nvPr/>
          </p:nvSpPr>
          <p:spPr bwMode="auto">
            <a:xfrm rot="19996946">
              <a:off x="2694384" y="609051"/>
              <a:ext cx="565061" cy="471491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+mn-ea"/>
                  <a:cs typeface="+mn-cs"/>
                </a:rPr>
                <a:t>我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endParaRPr>
            </a:p>
          </p:txBody>
        </p:sp>
        <p:sp>
          <p:nvSpPr>
            <p:cNvPr id="11" name="矩形: 圆角 29"/>
            <p:cNvSpPr/>
            <p:nvPr/>
          </p:nvSpPr>
          <p:spPr bwMode="auto">
            <a:xfrm rot="432022">
              <a:off x="3358179" y="508317"/>
              <a:ext cx="565061" cy="471491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+mn-ea"/>
                  <a:cs typeface="+mn-cs"/>
                </a:rPr>
                <a:t>会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endParaRPr>
            </a:p>
          </p:txBody>
        </p:sp>
        <p:sp>
          <p:nvSpPr>
            <p:cNvPr id="12" name="矩形: 圆角 30"/>
            <p:cNvSpPr/>
            <p:nvPr/>
          </p:nvSpPr>
          <p:spPr bwMode="auto">
            <a:xfrm rot="1932324">
              <a:off x="3973366" y="674807"/>
              <a:ext cx="566581" cy="471492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+mn-ea"/>
                  <a:cs typeface="+mn-cs"/>
                </a:rPr>
                <a:t>写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endParaRPr>
            </a:p>
          </p:txBody>
        </p:sp>
      </p:grpSp>
      <p:grpSp>
        <p:nvGrpSpPr>
          <p:cNvPr id="13" name="组合 1"/>
          <p:cNvGrpSpPr/>
          <p:nvPr/>
        </p:nvGrpSpPr>
        <p:grpSpPr>
          <a:xfrm>
            <a:off x="179388" y="84138"/>
            <a:ext cx="2927350" cy="1003300"/>
            <a:chOff x="179512" y="84330"/>
            <a:chExt cx="2927161" cy="1002532"/>
          </a:xfrm>
        </p:grpSpPr>
        <p:grpSp>
          <p:nvGrpSpPr>
            <p:cNvPr id="14" name="组合 3"/>
            <p:cNvGrpSpPr/>
            <p:nvPr/>
          </p:nvGrpSpPr>
          <p:grpSpPr>
            <a:xfrm>
              <a:off x="885872" y="483518"/>
              <a:ext cx="2220801" cy="544595"/>
              <a:chOff x="1610558" y="939497"/>
              <a:chExt cx="2221001" cy="659622"/>
            </a:xfrm>
          </p:grpSpPr>
          <p:pic>
            <p:nvPicPr>
              <p:cNvPr id="16" name="图片 1"/>
              <p:cNvPicPr>
                <a:picLocks noChangeAspect="1"/>
              </p:cNvPicPr>
              <p:nvPr/>
            </p:nvPicPr>
            <p:blipFill>
              <a:blip r:embed="rId7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43398" y="991683"/>
                <a:ext cx="2088161" cy="6074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" name="文本框 2"/>
              <p:cNvSpPr txBox="1"/>
              <p:nvPr/>
            </p:nvSpPr>
            <p:spPr>
              <a:xfrm>
                <a:off x="1610558" y="939497"/>
                <a:ext cx="1927143" cy="6341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2800" b="1" dirty="0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字词学习</a:t>
                </a:r>
                <a:endPara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15" name="Picture 8" descr="F:\外部文件\状元矢量无对联.pn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79512" y="84330"/>
              <a:ext cx="991131" cy="100253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8" name="图片 17">
            <a:hlinkClick r:id="rId9" action="ppaction://hlinksldjump" highlightClick="1">
              <a:snd r:embed="rId10" name="type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51470"/>
            <a:ext cx="625032" cy="611317"/>
          </a:xfrm>
          <a:prstGeom prst="rect">
            <a:avLst/>
          </a:prstGeom>
        </p:spPr>
      </p:pic>
      <p:pic>
        <p:nvPicPr>
          <p:cNvPr id="19" name="图片 18">
            <a:hlinkClick r:id="rId12" action="ppaction://hlinksldjump" highlightClick="1">
              <a:snd r:embed="rId10" name="type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1333486"/>
            <a:ext cx="625032" cy="611317"/>
          </a:xfrm>
          <a:prstGeom prst="rect">
            <a:avLst/>
          </a:prstGeom>
        </p:spPr>
      </p:pic>
      <p:pic>
        <p:nvPicPr>
          <p:cNvPr id="20" name="图片 19">
            <a:hlinkClick r:id="rId14" action="ppaction://hlinksldjump" highlightClick="1">
              <a:snd r:embed="rId10" name="type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3256510"/>
            <a:ext cx="625032" cy="611317"/>
          </a:xfrm>
          <a:prstGeom prst="rect">
            <a:avLst/>
          </a:prstGeom>
        </p:spPr>
      </p:pic>
      <p:pic>
        <p:nvPicPr>
          <p:cNvPr id="21" name="图片 20">
            <a:hlinkClick r:id="rId16" action="ppaction://hlinksldjump" highlightClick="1">
              <a:snd r:embed="rId10" name="type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692478"/>
            <a:ext cx="625032" cy="611317"/>
          </a:xfrm>
          <a:prstGeom prst="rect">
            <a:avLst/>
          </a:prstGeom>
        </p:spPr>
      </p:pic>
      <p:pic>
        <p:nvPicPr>
          <p:cNvPr id="22" name="图片 21">
            <a:hlinkClick r:id="rId18" action="ppaction://hlinksldjump" highlightClick="1">
              <a:snd r:embed="rId10" name="type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2615502"/>
            <a:ext cx="625032" cy="611317"/>
          </a:xfrm>
          <a:prstGeom prst="rect">
            <a:avLst/>
          </a:prstGeom>
        </p:spPr>
      </p:pic>
      <p:pic>
        <p:nvPicPr>
          <p:cNvPr id="23" name="图片 22">
            <a:hlinkClick r:id="rId20" action="ppaction://hlinksldjump" highlightClick="1">
              <a:snd r:embed="rId10" name="type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21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3897516"/>
            <a:ext cx="625032" cy="611317"/>
          </a:xfrm>
          <a:prstGeom prst="rect">
            <a:avLst/>
          </a:prstGeom>
        </p:spPr>
      </p:pic>
      <p:pic>
        <p:nvPicPr>
          <p:cNvPr id="24" name="图片 23">
            <a:hlinkClick r:id="rId22" action="ppaction://hlinksldjump" highlightClick="1">
              <a:snd r:embed="rId10" name="type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64" y="1974494"/>
            <a:ext cx="625032" cy="611317"/>
          </a:xfrm>
          <a:prstGeom prst="rect">
            <a:avLst/>
          </a:prstGeom>
        </p:spPr>
      </p:pic>
      <p:pic>
        <p:nvPicPr>
          <p:cNvPr id="25" name="图片 24">
            <a:hlinkClick r:id="rId24" action="ppaction://hlinksldjump"/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096" y="4505806"/>
            <a:ext cx="648571" cy="678323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2504" y="4505805"/>
            <a:ext cx="680141" cy="6783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 descr="QQ图片201802271041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1999932" y="-1008380"/>
            <a:ext cx="5144135" cy="74034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文本框 5"/>
          <p:cNvSpPr txBox="1"/>
          <p:nvPr/>
        </p:nvSpPr>
        <p:spPr>
          <a:xfrm>
            <a:off x="5165090" y="3844925"/>
            <a:ext cx="12471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002060"/>
                </a:solidFill>
              </a:rPr>
              <a:t>青草</a:t>
            </a:r>
            <a:endParaRPr lang="zh-CN" altLang="en-US" sz="3600" b="1">
              <a:solidFill>
                <a:srgbClr val="00206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02865" y="1910715"/>
            <a:ext cx="110109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红花</a:t>
            </a:r>
            <a:endParaRPr lang="zh-CN" altLang="en-US" sz="3600" b="1"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23770" y="3601720"/>
            <a:ext cx="110109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游鱼</a:t>
            </a:r>
            <a:endParaRPr lang="zh-CN" altLang="en-US" sz="3600" b="1"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53410" y="466470"/>
            <a:ext cx="110109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飞鸟</a:t>
            </a:r>
            <a:endParaRPr lang="zh-CN" altLang="en-US" sz="3600" b="1" dirty="0"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" name="图片 9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951" y="4174754"/>
            <a:ext cx="894079" cy="935093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" descr="C:\Documents and Settings\Administrator\桌面\人一语大课堂（下）\人一语大课堂正文\续85.t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8925" y="379413"/>
            <a:ext cx="6015038" cy="4516437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" name="直接箭头连接符 2"/>
          <p:cNvCxnSpPr/>
          <p:nvPr/>
        </p:nvCxnSpPr>
        <p:spPr>
          <a:xfrm flipH="1" flipV="1">
            <a:off x="1042988" y="3111500"/>
            <a:ext cx="3270250" cy="1260475"/>
          </a:xfrm>
          <a:prstGeom prst="straightConnector1">
            <a:avLst/>
          </a:prstGeom>
          <a:ln w="444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628" name="Picture 3" descr="http://pic1a.nipic.com/2009-02-24/200922418185997_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9588" y="3675063"/>
            <a:ext cx="692150" cy="960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9" name="Picture 3" descr="http://pic1a.nipic.com/2009-02-24/200922418185997_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2363" y="3643313"/>
            <a:ext cx="690562" cy="9604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20"/>
          <p:cNvGrpSpPr/>
          <p:nvPr/>
        </p:nvGrpSpPr>
        <p:grpSpPr>
          <a:xfrm>
            <a:off x="2300288" y="817563"/>
            <a:ext cx="1352550" cy="1047750"/>
            <a:chOff x="628515" y="195486"/>
            <a:chExt cx="1351198" cy="1046441"/>
          </a:xfrm>
        </p:grpSpPr>
        <p:sp>
          <p:nvSpPr>
            <p:cNvPr id="26644" name="TextBox 7"/>
            <p:cNvSpPr txBox="1"/>
            <p:nvPr/>
          </p:nvSpPr>
          <p:spPr>
            <a:xfrm>
              <a:off x="628515" y="595596"/>
              <a:ext cx="1285639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6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飞 鸟</a:t>
              </a:r>
              <a:endPara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28515" y="195486"/>
              <a:ext cx="1351198" cy="3995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en-US" altLang="zh-CN" sz="2000" b="1" kern="1200" cap="none" spc="0" normalizeH="0" baseline="0" noProof="0" dirty="0" err="1">
                  <a:latin typeface="+mn-ea"/>
                  <a:ea typeface="+mn-ea"/>
                  <a:cs typeface="+mn-cs"/>
                </a:rPr>
                <a:t>fēi</a:t>
              </a:r>
              <a:r>
                <a:rPr kumimoji="0" lang="en-US" altLang="zh-CN" sz="2000" b="1" kern="1200" cap="none" spc="0" normalizeH="0" baseline="0" noProof="0" dirty="0"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000" b="1" kern="1200" cap="none" spc="0" normalizeH="0" baseline="0" noProof="0" dirty="0" err="1">
                  <a:latin typeface="+mn-ea"/>
                  <a:ea typeface="+mn-ea"/>
                  <a:cs typeface="+mn-cs"/>
                </a:rPr>
                <a:t>niǎo</a:t>
              </a:r>
              <a:endParaRPr kumimoji="0" lang="zh-CN" altLang="en-US" sz="2000" b="1" kern="1200" cap="none" spc="0" normalizeH="0" baseline="0" noProof="0" dirty="0"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4" name="组合 4"/>
          <p:cNvGrpSpPr/>
          <p:nvPr/>
        </p:nvGrpSpPr>
        <p:grpSpPr>
          <a:xfrm>
            <a:off x="60325" y="2387600"/>
            <a:ext cx="1412875" cy="1046163"/>
            <a:chOff x="1142881" y="2710906"/>
            <a:chExt cx="1412896" cy="1046441"/>
          </a:xfrm>
        </p:grpSpPr>
        <p:sp>
          <p:nvSpPr>
            <p:cNvPr id="26642" name="TextBox 9"/>
            <p:cNvSpPr txBox="1"/>
            <p:nvPr/>
          </p:nvSpPr>
          <p:spPr>
            <a:xfrm>
              <a:off x="1175943" y="3111016"/>
              <a:ext cx="1379834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6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青 草</a:t>
              </a:r>
              <a:endPara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142881" y="2710906"/>
              <a:ext cx="1412896" cy="4001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en-US" altLang="zh-CN" sz="2000" b="1" kern="1200" cap="none" spc="0" normalizeH="0" baseline="0" noProof="0" dirty="0" err="1">
                  <a:latin typeface="+mn-ea"/>
                  <a:ea typeface="+mn-ea"/>
                  <a:cs typeface="+mn-cs"/>
                </a:rPr>
                <a:t>qīnɡ</a:t>
              </a:r>
              <a:r>
                <a:rPr kumimoji="0" lang="en-US" altLang="zh-CN" sz="2000" b="1" kern="1200" cap="none" spc="0" normalizeH="0" baseline="0" noProof="0" dirty="0"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000" b="1" kern="1200" cap="none" spc="0" normalizeH="0" baseline="0" noProof="0" dirty="0" err="1">
                  <a:latin typeface="+mn-ea"/>
                  <a:ea typeface="+mn-ea"/>
                  <a:cs typeface="+mn-cs"/>
                </a:rPr>
                <a:t>cǎo</a:t>
              </a:r>
              <a:endParaRPr kumimoji="0" lang="zh-CN" altLang="en-US" sz="2000" b="1" kern="1200" cap="none" spc="0" normalizeH="0" baseline="0" noProof="0" dirty="0"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5" name="组合 15"/>
          <p:cNvGrpSpPr/>
          <p:nvPr/>
        </p:nvGrpSpPr>
        <p:grpSpPr>
          <a:xfrm>
            <a:off x="7796213" y="2838450"/>
            <a:ext cx="1409700" cy="919163"/>
            <a:chOff x="7796430" y="2838980"/>
            <a:chExt cx="1408744" cy="918366"/>
          </a:xfrm>
        </p:grpSpPr>
        <p:sp>
          <p:nvSpPr>
            <p:cNvPr id="26640" name="TextBox 12"/>
            <p:cNvSpPr txBox="1"/>
            <p:nvPr/>
          </p:nvSpPr>
          <p:spPr>
            <a:xfrm>
              <a:off x="7796430" y="3111015"/>
              <a:ext cx="1271177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6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红 花</a:t>
              </a:r>
              <a:endPara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796430" y="2838980"/>
              <a:ext cx="1408744" cy="3997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en-US" altLang="zh-CN" sz="2000" b="1" kern="1200" cap="none" spc="0" normalizeH="0" baseline="0" noProof="0" dirty="0" err="1">
                  <a:latin typeface="+mn-ea"/>
                  <a:ea typeface="+mn-ea"/>
                  <a:cs typeface="+mn-cs"/>
                </a:rPr>
                <a:t>hónɡ</a:t>
              </a:r>
              <a:r>
                <a:rPr kumimoji="0" lang="zh-CN" altLang="en-US" sz="2000" b="1" kern="1200" cap="none" spc="0" normalizeH="0" baseline="0" noProof="0" dirty="0"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000" b="1" kern="1200" cap="none" spc="0" normalizeH="0" baseline="0" noProof="0" dirty="0" err="1">
                  <a:latin typeface="+mn-ea"/>
                  <a:ea typeface="+mn-ea"/>
                  <a:cs typeface="+mn-cs"/>
                </a:rPr>
                <a:t>huā</a:t>
              </a:r>
              <a:endParaRPr kumimoji="0" lang="zh-CN" altLang="en-US" sz="2000" b="1" kern="1200" cap="none" spc="0" normalizeH="0" baseline="0" noProof="0" dirty="0">
                <a:latin typeface="+mn-ea"/>
                <a:ea typeface="+mn-ea"/>
                <a:cs typeface="+mn-cs"/>
              </a:endParaRPr>
            </a:p>
          </p:txBody>
        </p:sp>
      </p:grpSp>
      <p:cxnSp>
        <p:nvCxnSpPr>
          <p:cNvPr id="15" name="直接箭头连接符 14"/>
          <p:cNvCxnSpPr/>
          <p:nvPr/>
        </p:nvCxnSpPr>
        <p:spPr>
          <a:xfrm flipV="1">
            <a:off x="7372350" y="3444875"/>
            <a:ext cx="552450" cy="519113"/>
          </a:xfrm>
          <a:prstGeom prst="straightConnector1">
            <a:avLst/>
          </a:prstGeom>
          <a:ln w="444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19"/>
          <p:cNvGrpSpPr/>
          <p:nvPr/>
        </p:nvGrpSpPr>
        <p:grpSpPr>
          <a:xfrm>
            <a:off x="1042988" y="987425"/>
            <a:ext cx="1355725" cy="1044575"/>
            <a:chOff x="1056606" y="1430967"/>
            <a:chExt cx="1355154" cy="1044067"/>
          </a:xfrm>
        </p:grpSpPr>
        <p:sp>
          <p:nvSpPr>
            <p:cNvPr id="26638" name="TextBox 21"/>
            <p:cNvSpPr txBox="1"/>
            <p:nvPr/>
          </p:nvSpPr>
          <p:spPr>
            <a:xfrm>
              <a:off x="1056606" y="1828703"/>
              <a:ext cx="1355154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6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游 鱼</a:t>
              </a:r>
              <a:endPara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134360" y="1430967"/>
              <a:ext cx="1277400" cy="39985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en-US" altLang="zh-CN" sz="2000" b="1" kern="1200" cap="none" spc="0" normalizeH="0" baseline="0" noProof="0" dirty="0" err="1">
                  <a:latin typeface="+mn-ea"/>
                  <a:ea typeface="+mn-ea"/>
                  <a:cs typeface="+mn-cs"/>
                </a:rPr>
                <a:t>yóu</a:t>
              </a:r>
              <a:r>
                <a:rPr kumimoji="0" lang="en-US" altLang="zh-CN" sz="2000" b="1" kern="1200" cap="none" spc="0" normalizeH="0" baseline="0" noProof="0" dirty="0"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000" b="1" kern="1200" cap="none" spc="0" normalizeH="0" baseline="0" noProof="0" dirty="0" err="1">
                  <a:latin typeface="+mn-ea"/>
                  <a:ea typeface="+mn-ea"/>
                  <a:cs typeface="+mn-cs"/>
                </a:rPr>
                <a:t>yú</a:t>
              </a:r>
              <a:endParaRPr kumimoji="0" lang="zh-CN" altLang="en-US" sz="2000" b="1" kern="1200" cap="none" spc="0" normalizeH="0" baseline="0" noProof="0" dirty="0">
                <a:latin typeface="+mn-ea"/>
                <a:ea typeface="+mn-ea"/>
                <a:cs typeface="+mn-cs"/>
              </a:endParaRPr>
            </a:p>
          </p:txBody>
        </p:sp>
      </p:grpSp>
      <p:cxnSp>
        <p:nvCxnSpPr>
          <p:cNvPr id="26" name="直接箭头连接符 25"/>
          <p:cNvCxnSpPr/>
          <p:nvPr/>
        </p:nvCxnSpPr>
        <p:spPr>
          <a:xfrm flipH="1" flipV="1">
            <a:off x="2051050" y="1935163"/>
            <a:ext cx="971550" cy="1187450"/>
          </a:xfrm>
          <a:prstGeom prst="straightConnector1">
            <a:avLst/>
          </a:prstGeom>
          <a:ln w="444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 flipH="1">
            <a:off x="3419475" y="1217613"/>
            <a:ext cx="1146175" cy="193675"/>
          </a:xfrm>
          <a:prstGeom prst="straightConnector1">
            <a:avLst/>
          </a:prstGeom>
          <a:ln w="444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76" name="椭圆 32775"/>
          <p:cNvSpPr/>
          <p:nvPr/>
        </p:nvSpPr>
        <p:spPr>
          <a:xfrm>
            <a:off x="376238" y="123825"/>
            <a:ext cx="3209925" cy="69373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自然景物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  <p:pic>
        <p:nvPicPr>
          <p:cNvPr id="22" name="图片 2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951" y="4174754"/>
            <a:ext cx="894079" cy="935093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1547813" y="1131888"/>
            <a:ext cx="720725" cy="646113"/>
          </a:xfrm>
          <a:prstGeom prst="ellipse">
            <a:avLst/>
          </a:prstGeom>
          <a:solidFill>
            <a:srgbClr val="92D050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473450" y="1096963"/>
            <a:ext cx="720725" cy="646113"/>
          </a:xfrm>
          <a:prstGeom prst="ellipse">
            <a:avLst/>
          </a:prstGeom>
          <a:solidFill>
            <a:srgbClr val="92D050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652" name="TextBox 1"/>
          <p:cNvSpPr txBox="1"/>
          <p:nvPr/>
        </p:nvSpPr>
        <p:spPr>
          <a:xfrm>
            <a:off x="508000" y="1131888"/>
            <a:ext cx="820102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</a:rPr>
              <a:t>池 草青    山 花 红     鱼出水    鸟 入 林</a:t>
            </a:r>
            <a:endParaRPr lang="zh-CN" altLang="en-US" sz="36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8000" y="731838"/>
            <a:ext cx="830421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000" b="1" kern="1200" cap="none" spc="0" normalizeH="0" baseline="0" noProof="0" dirty="0" err="1">
                <a:latin typeface="+mn-ea"/>
                <a:ea typeface="宋体" panose="02010600030101010101" pitchFamily="2" charset="-122"/>
                <a:cs typeface="+mn-cs"/>
              </a:rPr>
              <a:t>chí</a:t>
            </a:r>
            <a:r>
              <a:rPr kumimoji="0" lang="zh-CN" altLang="en-US" sz="2000" b="1" kern="1200" cap="none" spc="0" normalizeH="0" baseline="0" noProof="0" dirty="0"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宋体" panose="02010600030101010101" pitchFamily="2" charset="-122"/>
                <a:cs typeface="+mn-cs"/>
              </a:rPr>
              <a:t>cǎo</a:t>
            </a:r>
            <a:r>
              <a:rPr kumimoji="0" lang="zh-CN" altLang="en-US" sz="2000" b="1" kern="1200" cap="none" spc="0" normalizeH="0" baseline="0" noProof="0" dirty="0"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宋体" panose="02010600030101010101" pitchFamily="2" charset="-122"/>
                <a:cs typeface="+mn-cs"/>
              </a:rPr>
              <a:t>qīnɡ</a:t>
            </a:r>
            <a:r>
              <a:rPr kumimoji="0" lang="zh-CN" altLang="en-US" sz="2000" b="1" kern="1200" cap="none" spc="0" normalizeH="0" baseline="0" noProof="0" dirty="0">
                <a:latin typeface="+mn-ea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宋体" panose="02010600030101010101" pitchFamily="2" charset="-122"/>
                <a:cs typeface="+mn-cs"/>
              </a:rPr>
              <a:t>shān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宋体" panose="02010600030101010101" pitchFamily="2" charset="-122"/>
                <a:cs typeface="+mn-cs"/>
              </a:rPr>
              <a:t>huā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宋体" panose="02010600030101010101" pitchFamily="2" charset="-122"/>
                <a:cs typeface="+mn-cs"/>
              </a:rPr>
              <a:t>hónɡ</a:t>
            </a:r>
            <a:r>
              <a:rPr kumimoji="0" lang="zh-CN" altLang="en-US" sz="2000" b="1" kern="1200" cap="none" spc="0" normalizeH="0" baseline="0" noProof="0" dirty="0">
                <a:latin typeface="+mn-ea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宋体" panose="02010600030101010101" pitchFamily="2" charset="-122"/>
                <a:cs typeface="+mn-cs"/>
              </a:rPr>
              <a:t>yú</a:t>
            </a:r>
            <a:r>
              <a:rPr kumimoji="0" lang="zh-CN" altLang="en-US" sz="2000" b="1" kern="1200" cap="none" spc="0" normalizeH="0" baseline="0" noProof="0" dirty="0"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宋体" panose="02010600030101010101" pitchFamily="2" charset="-122"/>
                <a:cs typeface="+mn-cs"/>
              </a:rPr>
              <a:t>chū</a:t>
            </a:r>
            <a:r>
              <a:rPr kumimoji="0" lang="zh-CN" altLang="en-US" sz="2000" b="1" kern="1200" cap="none" spc="0" normalizeH="0" baseline="0" noProof="0" dirty="0"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宋体" panose="02010600030101010101" pitchFamily="2" charset="-122"/>
                <a:cs typeface="+mn-cs"/>
              </a:rPr>
              <a:t>shuǐ</a:t>
            </a:r>
            <a:r>
              <a:rPr kumimoji="0" lang="zh-CN" altLang="en-US" sz="2000" b="1" kern="1200" cap="none" spc="0" normalizeH="0" baseline="0" noProof="0" dirty="0">
                <a:latin typeface="+mn-ea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宋体" panose="02010600030101010101" pitchFamily="2" charset="-122"/>
                <a:cs typeface="+mn-cs"/>
              </a:rPr>
              <a:t>niǎo</a:t>
            </a:r>
            <a:r>
              <a:rPr kumimoji="0" lang="zh-CN" altLang="en-US" sz="2000" b="1" kern="1200" cap="none" spc="0" normalizeH="0" baseline="0" noProof="0" dirty="0"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宋体" panose="02010600030101010101" pitchFamily="2" charset="-122"/>
                <a:cs typeface="+mn-cs"/>
              </a:rPr>
              <a:t>rù</a:t>
            </a:r>
            <a:r>
              <a:rPr kumimoji="0" lang="zh-CN" altLang="en-US" sz="2000" b="1" kern="1200" cap="none" spc="0" normalizeH="0" baseline="0" noProof="0" dirty="0"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宋体" panose="02010600030101010101" pitchFamily="2" charset="-122"/>
                <a:cs typeface="+mn-cs"/>
              </a:rPr>
              <a:t>lín</a:t>
            </a:r>
            <a:endParaRPr kumimoji="0" lang="zh-CN" altLang="en-US" sz="2000" b="1" kern="1200" cap="none" spc="0" normalizeH="0" baseline="0" noProof="0" dirty="0"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左大括号 6"/>
          <p:cNvSpPr/>
          <p:nvPr/>
        </p:nvSpPr>
        <p:spPr>
          <a:xfrm rot="16200000">
            <a:off x="2501106" y="1180306"/>
            <a:ext cx="666750" cy="1998663"/>
          </a:xfrm>
          <a:prstGeom prst="leftBrace">
            <a:avLst/>
          </a:prstGeom>
          <a:ln w="444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03350" y="2643188"/>
            <a:ext cx="30702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池草和山花的颜色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148263" y="1743075"/>
            <a:ext cx="863600" cy="0"/>
          </a:xfrm>
          <a:prstGeom prst="line">
            <a:avLst/>
          </a:prstGeom>
          <a:ln w="349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948488" y="1743075"/>
            <a:ext cx="1079500" cy="0"/>
          </a:xfrm>
          <a:prstGeom prst="line">
            <a:avLst/>
          </a:prstGeom>
          <a:ln w="349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左大括号 15"/>
          <p:cNvSpPr/>
          <p:nvPr/>
        </p:nvSpPr>
        <p:spPr>
          <a:xfrm rot="16200000">
            <a:off x="6155531" y="1180306"/>
            <a:ext cx="666750" cy="1998663"/>
          </a:xfrm>
          <a:prstGeom prst="leftBrace">
            <a:avLst/>
          </a:prstGeom>
          <a:ln w="444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59413" y="2643188"/>
            <a:ext cx="234950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鱼和鸟的活动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8"/>
          <p:cNvGrpSpPr/>
          <p:nvPr/>
        </p:nvGrpSpPr>
        <p:grpSpPr>
          <a:xfrm>
            <a:off x="1614488" y="3451225"/>
            <a:ext cx="5718175" cy="779463"/>
            <a:chOff x="654896" y="3507854"/>
            <a:chExt cx="5717303" cy="779894"/>
          </a:xfrm>
        </p:grpSpPr>
        <p:sp>
          <p:nvSpPr>
            <p:cNvPr id="15" name="圆角矩形 14"/>
            <p:cNvSpPr/>
            <p:nvPr/>
          </p:nvSpPr>
          <p:spPr>
            <a:xfrm>
              <a:off x="654896" y="3507854"/>
              <a:ext cx="5717303" cy="779894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662" name="TextBox 17"/>
            <p:cNvSpPr txBox="1"/>
            <p:nvPr/>
          </p:nvSpPr>
          <p:spPr>
            <a:xfrm>
              <a:off x="672137" y="3543858"/>
              <a:ext cx="5628055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FF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花草鸟鱼的生活状况</a:t>
              </a:r>
              <a:endParaRPr lang="zh-CN" altLang="en-US" sz="40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8" name="图片 17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951" y="4174754"/>
            <a:ext cx="894079" cy="935093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/>
      <p:bldP spid="7" grpId="0" animBg="1"/>
      <p:bldP spid="10" grpId="0"/>
      <p:bldP spid="16" grpId="0" animBg="1"/>
      <p:bldP spid="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7"/>
          <p:cNvGrpSpPr/>
          <p:nvPr/>
        </p:nvGrpSpPr>
        <p:grpSpPr>
          <a:xfrm>
            <a:off x="179388" y="84138"/>
            <a:ext cx="2927350" cy="1003300"/>
            <a:chOff x="179512" y="84330"/>
            <a:chExt cx="2927161" cy="1002532"/>
          </a:xfrm>
        </p:grpSpPr>
        <p:grpSp>
          <p:nvGrpSpPr>
            <p:cNvPr id="16392" name="组合 3"/>
            <p:cNvGrpSpPr/>
            <p:nvPr/>
          </p:nvGrpSpPr>
          <p:grpSpPr>
            <a:xfrm>
              <a:off x="885872" y="483518"/>
              <a:ext cx="2220801" cy="544595"/>
              <a:chOff x="1610558" y="939497"/>
              <a:chExt cx="2221001" cy="659622"/>
            </a:xfrm>
          </p:grpSpPr>
          <p:pic>
            <p:nvPicPr>
              <p:cNvPr id="16394" name="图片 1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43398" y="991683"/>
                <a:ext cx="2088161" cy="6074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395" name="文本框 2"/>
              <p:cNvSpPr txBox="1"/>
              <p:nvPr/>
            </p:nvSpPr>
            <p:spPr>
              <a:xfrm>
                <a:off x="1610558" y="939497"/>
                <a:ext cx="1927143" cy="6341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2800" b="1" dirty="0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整体感知</a:t>
                </a:r>
                <a:endPara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16393" name="Picture 8" descr="F:\外部文件\状元矢量无对联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9512" y="84330"/>
              <a:ext cx="991131" cy="100253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387" name="TextBox 1"/>
          <p:cNvSpPr txBox="1"/>
          <p:nvPr/>
        </p:nvSpPr>
        <p:spPr>
          <a:xfrm>
            <a:off x="1389063" y="2600325"/>
            <a:ext cx="70961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6600FF"/>
                </a:solidFill>
                <a:latin typeface="宋体" panose="02010600030101010101" pitchFamily="2" charset="-122"/>
              </a:rPr>
              <a:t>青草　红花　　游鱼　　飞鱼</a:t>
            </a:r>
            <a:endParaRPr lang="zh-CN" altLang="en-US" sz="3600" b="1" dirty="0">
              <a:solidFill>
                <a:srgbClr val="6600FF"/>
              </a:solidFill>
              <a:latin typeface="宋体" panose="02010600030101010101" pitchFamily="2" charset="-122"/>
            </a:endParaRPr>
          </a:p>
        </p:txBody>
      </p:sp>
      <p:sp>
        <p:nvSpPr>
          <p:cNvPr id="16388" name="TextBox 9"/>
          <p:cNvSpPr txBox="1"/>
          <p:nvPr/>
        </p:nvSpPr>
        <p:spPr>
          <a:xfrm>
            <a:off x="465138" y="3760788"/>
            <a:ext cx="87439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600" b="1" dirty="0">
                <a:solidFill>
                  <a:srgbClr val="6600FF"/>
                </a:solidFill>
                <a:latin typeface="宋体" panose="02010600030101010101" pitchFamily="2" charset="-122"/>
              </a:rPr>
              <a:t>池草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3600" b="1" dirty="0">
                <a:solidFill>
                  <a:srgbClr val="6600FF"/>
                </a:solidFill>
                <a:latin typeface="宋体" panose="02010600030101010101" pitchFamily="2" charset="-122"/>
              </a:rPr>
              <a:t>青  山花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3600" b="1" dirty="0">
                <a:solidFill>
                  <a:srgbClr val="6600FF"/>
                </a:solidFill>
                <a:latin typeface="宋体" panose="02010600030101010101" pitchFamily="2" charset="-122"/>
              </a:rPr>
              <a:t>红  鱼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3600" b="1" dirty="0">
                <a:solidFill>
                  <a:srgbClr val="6600FF"/>
                </a:solidFill>
                <a:latin typeface="宋体" panose="02010600030101010101" pitchFamily="2" charset="-122"/>
              </a:rPr>
              <a:t>出水  鸟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3600" b="1" dirty="0">
                <a:solidFill>
                  <a:srgbClr val="6600FF"/>
                </a:solidFill>
                <a:latin typeface="宋体" panose="02010600030101010101" pitchFamily="2" charset="-122"/>
              </a:rPr>
              <a:t>入林</a:t>
            </a:r>
            <a:endParaRPr lang="zh-CN" altLang="en-US" sz="3600" b="1" dirty="0">
              <a:solidFill>
                <a:srgbClr val="6600FF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68425" y="2233930"/>
            <a:ext cx="6445885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qīng cǎo   hóng huā      yóu  yú        fēi yú </a:t>
            </a:r>
            <a:endParaRPr kumimoji="0" lang="zh-CN" altLang="en-US" sz="20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575" y="3376930"/>
            <a:ext cx="9296400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   chícǎo  qīng    shānhuā hóng    yú   chūshuǐ    niǎo   rùlín  </a:t>
            </a:r>
            <a:endParaRPr kumimoji="0" lang="zh-CN" altLang="en-US" sz="20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6391" name="TextBox 4"/>
          <p:cNvSpPr txBox="1"/>
          <p:nvPr/>
        </p:nvSpPr>
        <p:spPr>
          <a:xfrm>
            <a:off x="1018540" y="1329373"/>
            <a:ext cx="5187950" cy="517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Calibri" panose="020F0502020204030204" pitchFamily="34" charset="0"/>
              </a:rPr>
              <a:t>有感情地朗读课文，注意节奏。</a:t>
            </a:r>
            <a:endParaRPr lang="zh-CN" altLang="en-US" sz="2800" b="1" dirty="0">
              <a:latin typeface="Calibri" panose="020F0502020204030204" pitchFamily="34" charset="0"/>
            </a:endParaRPr>
          </a:p>
        </p:txBody>
      </p:sp>
      <p:pic>
        <p:nvPicPr>
          <p:cNvPr id="13" name="图片 1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951" y="4174754"/>
            <a:ext cx="894079" cy="935093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1"/>
          <p:cNvGrpSpPr/>
          <p:nvPr/>
        </p:nvGrpSpPr>
        <p:grpSpPr>
          <a:xfrm>
            <a:off x="50801" y="84138"/>
            <a:ext cx="2773364" cy="1003300"/>
            <a:chOff x="179512" y="84330"/>
            <a:chExt cx="2930401" cy="1002532"/>
          </a:xfrm>
        </p:grpSpPr>
        <p:pic>
          <p:nvPicPr>
            <p:cNvPr id="4103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21931" y="554124"/>
              <a:ext cx="2087982" cy="5015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4" name="Picture 8" descr="F:\外部文件\状元矢量无对联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9512" y="84330"/>
              <a:ext cx="991131" cy="100253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TextBox 1"/>
          <p:cNvSpPr txBox="1"/>
          <p:nvPr/>
        </p:nvSpPr>
        <p:spPr>
          <a:xfrm>
            <a:off x="461963" y="2106613"/>
            <a:ext cx="862012" cy="1204912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4400" b="1" dirty="0">
                <a:solidFill>
                  <a:srgbClr val="66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春天</a:t>
            </a:r>
            <a:endParaRPr lang="zh-CN" altLang="en-US" sz="4400" b="1" dirty="0">
              <a:solidFill>
                <a:srgbClr val="66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99792" y="501199"/>
            <a:ext cx="66770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小朋友们，你们知道一年有几个季节吗？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0894" y="1011441"/>
            <a:ext cx="6702792" cy="3928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儿童歌曲2714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>
                  <p14:trim st="1448.000000" end="1280.040771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46100" y="1179513"/>
            <a:ext cx="777875" cy="777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TextBox 2"/>
          <p:cNvSpPr txBox="1"/>
          <p:nvPr/>
        </p:nvSpPr>
        <p:spPr>
          <a:xfrm>
            <a:off x="461963" y="2106613"/>
            <a:ext cx="862012" cy="1204912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44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夏天</a:t>
            </a:r>
            <a:endParaRPr lang="zh-CN" altLang="en-US" sz="44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337974" y="1011441"/>
            <a:ext cx="5688632" cy="39282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8"/>
          <a:srcRect b="5732"/>
          <a:stretch>
            <a:fillRect/>
          </a:stretch>
        </p:blipFill>
        <p:spPr bwMode="auto">
          <a:xfrm>
            <a:off x="1438368" y="942694"/>
            <a:ext cx="7139812" cy="42066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TextBox 2"/>
          <p:cNvSpPr txBox="1"/>
          <p:nvPr/>
        </p:nvSpPr>
        <p:spPr>
          <a:xfrm>
            <a:off x="443054" y="2106612"/>
            <a:ext cx="862012" cy="120491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44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秋天</a:t>
            </a:r>
            <a:endParaRPr lang="zh-CN" altLang="en-US" sz="4400" b="1" dirty="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969963" y="1028279"/>
            <a:ext cx="6026267" cy="39893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TextBox 2"/>
          <p:cNvSpPr txBox="1"/>
          <p:nvPr/>
        </p:nvSpPr>
        <p:spPr>
          <a:xfrm>
            <a:off x="459169" y="2101728"/>
            <a:ext cx="862012" cy="120491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冬天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"/>
          <p:cNvGrpSpPr/>
          <p:nvPr/>
        </p:nvGrpSpPr>
        <p:grpSpPr>
          <a:xfrm>
            <a:off x="2138253" y="1056185"/>
            <a:ext cx="5822083" cy="3928217"/>
            <a:chOff x="1236628" y="339502"/>
            <a:chExt cx="6842544" cy="4616732"/>
          </a:xfrm>
        </p:grpSpPr>
        <p:pic>
          <p:nvPicPr>
            <p:cNvPr id="20" name="Picture 2" descr="C:\Documents and Settings\Administrator\桌面\人一语大课堂（下）\人一语大课堂正文\续01.tif"/>
            <p:cNvPicPr>
              <a:picLocks noChangeAspect="1"/>
            </p:cNvPicPr>
            <p:nvPr/>
          </p:nvPicPr>
          <p:blipFill>
            <a:blip r:embed="rId10"/>
            <a:srcRect r="51508"/>
            <a:stretch>
              <a:fillRect/>
            </a:stretch>
          </p:blipFill>
          <p:spPr>
            <a:xfrm>
              <a:off x="1236628" y="339502"/>
              <a:ext cx="6842544" cy="221750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" name="Picture 2" descr="C:\Documents and Settings\Administrator\桌面\人一语大课堂（下）\人一语大课堂正文\续01.tif"/>
            <p:cNvPicPr>
              <a:picLocks noChangeAspect="1"/>
            </p:cNvPicPr>
            <p:nvPr/>
          </p:nvPicPr>
          <p:blipFill>
            <a:blip r:embed="rId11"/>
            <a:srcRect l="51962"/>
            <a:stretch>
              <a:fillRect/>
            </a:stretch>
          </p:blipFill>
          <p:spPr>
            <a:xfrm>
              <a:off x="1236628" y="2720917"/>
              <a:ext cx="6832815" cy="223531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6" name="图片 5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951" y="4174754"/>
            <a:ext cx="894079" cy="935093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500"/>
                            </p:stCondLst>
                            <p:childTnLst>
                              <p:par>
                                <p:cTn id="22" presetID="10" presetClass="exit" presetSubtype="0" fill="hold" grpId="1" nodeType="after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0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8000"/>
                            </p:stCondLst>
                            <p:childTnLst>
                              <p:par>
                                <p:cTn id="4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8500"/>
                            </p:stCondLst>
                            <p:childTnLst>
                              <p:par>
                                <p:cTn id="4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9000"/>
                            </p:stCondLst>
                            <p:childTnLst>
                              <p:par>
                                <p:cTn id="51" presetID="10" presetClass="exit" presetSubtype="0" fill="hold" grpId="1" nodeType="after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500"/>
                            </p:stCondLst>
                            <p:childTnLst>
                              <p:par>
                                <p:cTn id="5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1000"/>
                            </p:stCondLst>
                            <p:childTnLst>
                              <p:par>
                                <p:cTn id="5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1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2000"/>
                            </p:stCondLst>
                            <p:childTnLst>
                              <p:par>
                                <p:cTn id="67" presetID="10" presetClass="exit" presetSubtype="0" fill="hold" grpId="1" nodeType="after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3500"/>
                            </p:stCondLst>
                            <p:childTnLst>
                              <p:par>
                                <p:cTn id="7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40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4" showWhenStopped="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2" grpId="1"/>
      <p:bldP spid="3" grpId="0"/>
      <p:bldP spid="13" grpId="0"/>
      <p:bldP spid="13" grpId="1"/>
      <p:bldP spid="16" grpId="0"/>
      <p:bldP spid="16" grpId="1"/>
      <p:bldP spid="18" grpId="0"/>
      <p:bldP spid="18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 rotWithShape="1">
          <a:blip r:embed="rId1"/>
          <a:srcRect b="2045"/>
          <a:stretch>
            <a:fillRect/>
          </a:stretch>
        </p:blipFill>
        <p:spPr bwMode="auto">
          <a:xfrm>
            <a:off x="1979708" y="583462"/>
            <a:ext cx="5832648" cy="40447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8675" name="TextBox 2"/>
          <p:cNvSpPr txBox="1"/>
          <p:nvPr/>
        </p:nvSpPr>
        <p:spPr>
          <a:xfrm>
            <a:off x="959485" y="817563"/>
            <a:ext cx="859790" cy="121412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池草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5200" y="2414270"/>
            <a:ext cx="798195" cy="8051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</a:rPr>
              <a:t>青</a:t>
            </a:r>
            <a:endParaRPr lang="zh-CN" altLang="en-US" sz="4000" b="1">
              <a:solidFill>
                <a:srgbClr val="0000FF"/>
              </a:solidFill>
            </a:endParaRPr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951" y="4174754"/>
            <a:ext cx="894079" cy="935093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35696" y="627530"/>
            <a:ext cx="6096000" cy="4057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9699" name="TextBox 2"/>
          <p:cNvSpPr txBox="1"/>
          <p:nvPr/>
        </p:nvSpPr>
        <p:spPr>
          <a:xfrm>
            <a:off x="821690" y="826453"/>
            <a:ext cx="859790" cy="121412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山花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1690" y="2248535"/>
            <a:ext cx="798195" cy="8267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</a:rPr>
              <a:t>红</a:t>
            </a:r>
            <a:endParaRPr lang="zh-CN" altLang="en-US" sz="4000" b="1">
              <a:solidFill>
                <a:srgbClr val="0000FF"/>
              </a:solidFill>
            </a:endParaRPr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951" y="4174754"/>
            <a:ext cx="894079" cy="935093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4775" y="368300"/>
            <a:ext cx="6756400" cy="4518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TextBox 2"/>
          <p:cNvSpPr txBox="1"/>
          <p:nvPr/>
        </p:nvSpPr>
        <p:spPr>
          <a:xfrm>
            <a:off x="514985" y="727075"/>
            <a:ext cx="859790" cy="121412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鱼出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4985" y="2177415"/>
            <a:ext cx="798195" cy="8997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</a:rPr>
              <a:t>水</a:t>
            </a:r>
            <a:endParaRPr lang="zh-CN" altLang="en-US" sz="4000" b="1">
              <a:solidFill>
                <a:srgbClr val="0000FF"/>
              </a:solidFill>
            </a:endParaRPr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951" y="4174754"/>
            <a:ext cx="894079" cy="935093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70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03647" y="411509"/>
            <a:ext cx="6696744" cy="43922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1747" name="TextBox 4"/>
          <p:cNvSpPr txBox="1"/>
          <p:nvPr/>
        </p:nvSpPr>
        <p:spPr>
          <a:xfrm>
            <a:off x="564198" y="727075"/>
            <a:ext cx="859790" cy="121412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鸟入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5155" y="2322830"/>
            <a:ext cx="798195" cy="8693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</a:rPr>
              <a:t>林</a:t>
            </a:r>
            <a:endParaRPr lang="zh-CN" altLang="en-US" sz="4000" b="1">
              <a:solidFill>
                <a:srgbClr val="0000FF"/>
              </a:solidFill>
            </a:endParaRPr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951" y="4174754"/>
            <a:ext cx="894079" cy="935093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1" descr="C:\Documents and Settings\Administrator\桌面\人一语大课堂（下）\人一语大课堂正文\a11.t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863" y="1419225"/>
            <a:ext cx="1800225" cy="26749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4"/>
          <p:cNvGrpSpPr/>
          <p:nvPr/>
        </p:nvGrpSpPr>
        <p:grpSpPr>
          <a:xfrm>
            <a:off x="2916238" y="217488"/>
            <a:ext cx="3311525" cy="1555750"/>
            <a:chOff x="3419872" y="714298"/>
            <a:chExt cx="3024336" cy="1343667"/>
          </a:xfrm>
        </p:grpSpPr>
        <p:sp>
          <p:nvSpPr>
            <p:cNvPr id="3" name="圆角矩形标注 2"/>
            <p:cNvSpPr/>
            <p:nvPr/>
          </p:nvSpPr>
          <p:spPr>
            <a:xfrm>
              <a:off x="3419872" y="714298"/>
              <a:ext cx="3024336" cy="1343667"/>
            </a:xfrm>
            <a:prstGeom prst="wedgeRoundRectCallout">
              <a:avLst>
                <a:gd name="adj1" fmla="val -70746"/>
                <a:gd name="adj2" fmla="val 56269"/>
                <a:gd name="adj3" fmla="val 16667"/>
              </a:avLst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774" name="TextBox 3"/>
            <p:cNvSpPr txBox="1"/>
            <p:nvPr/>
          </p:nvSpPr>
          <p:spPr>
            <a:xfrm>
              <a:off x="3473333" y="714298"/>
              <a:ext cx="2970875" cy="11963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 dirty="0">
                  <a:latin typeface="Calibri" panose="020F0502020204030204" pitchFamily="34" charset="0"/>
                </a:rPr>
                <a:t>再读全文，说说本文的词组分为几类？分别讲了什么内容？</a:t>
              </a:r>
              <a:endParaRPr lang="zh-CN" altLang="en-US" sz="2800" b="1" dirty="0">
                <a:latin typeface="Calibri" panose="020F0502020204030204" pitchFamily="34" charset="0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2339975" y="2066925"/>
            <a:ext cx="6264275" cy="2609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文中的词组可分为两类：</a:t>
            </a:r>
            <a:endParaRPr lang="en-US" altLang="zh-CN" sz="2800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第一类词组是描写一年中春季、夏季、秋季、冬季、大自然的气候特点。</a:t>
            </a:r>
            <a:endParaRPr lang="en-US" altLang="zh-CN" sz="2800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第二类词组是描写自然界中花草鱼鸟的生活状态。</a:t>
            </a:r>
            <a:endParaRPr lang="zh-CN" altLang="en-US" sz="2800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951" y="4174754"/>
            <a:ext cx="894079" cy="935093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413" y="968375"/>
            <a:ext cx="5453063" cy="5238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春 风   夏 雨   秋 霜   冬 雪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11413" y="1635125"/>
            <a:ext cx="6048375" cy="5238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春风吹  夏雨落  秋霜降  冬雪飘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2051050" y="1058863"/>
            <a:ext cx="217488" cy="1008063"/>
          </a:xfrm>
          <a:prstGeom prst="leftBrac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6400" y="1230313"/>
            <a:ext cx="1628775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四季气候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11413" y="2427288"/>
            <a:ext cx="5448300" cy="5238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青 草   红 花   游 鱼   飞 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16175" y="3076575"/>
            <a:ext cx="5972175" cy="5238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池草青  山花红  鱼出水  鸟入林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2052638" y="2498725"/>
            <a:ext cx="215900" cy="1009650"/>
          </a:xfrm>
          <a:prstGeom prst="leftBrac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3863" y="2689225"/>
            <a:ext cx="162718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花鸟虫鱼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951" y="4174754"/>
            <a:ext cx="894079" cy="935093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6" grpId="0" animBg="1"/>
      <p:bldP spid="7" grpId="0" animBg="1"/>
      <p:bldP spid="8" grpId="0" animBg="1"/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组合 6"/>
          <p:cNvGrpSpPr/>
          <p:nvPr/>
        </p:nvGrpSpPr>
        <p:grpSpPr>
          <a:xfrm>
            <a:off x="179388" y="84138"/>
            <a:ext cx="2927350" cy="1003300"/>
            <a:chOff x="179512" y="84330"/>
            <a:chExt cx="2927161" cy="1002532"/>
          </a:xfrm>
        </p:grpSpPr>
        <p:grpSp>
          <p:nvGrpSpPr>
            <p:cNvPr id="35844" name="组合 3"/>
            <p:cNvGrpSpPr/>
            <p:nvPr/>
          </p:nvGrpSpPr>
          <p:grpSpPr>
            <a:xfrm>
              <a:off x="885872" y="483518"/>
              <a:ext cx="2220801" cy="544595"/>
              <a:chOff x="1610558" y="939497"/>
              <a:chExt cx="2221001" cy="659622"/>
            </a:xfrm>
          </p:grpSpPr>
          <p:pic>
            <p:nvPicPr>
              <p:cNvPr id="35846" name="图片 1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43398" y="991683"/>
                <a:ext cx="2088161" cy="6074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5847" name="文本框 2"/>
              <p:cNvSpPr txBox="1"/>
              <p:nvPr/>
            </p:nvSpPr>
            <p:spPr>
              <a:xfrm>
                <a:off x="1610558" y="939497"/>
                <a:ext cx="1927143" cy="6341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2800" b="1" dirty="0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课后作业</a:t>
                </a:r>
                <a:endPara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35845" name="Picture 8" descr="F:\外部文件\状元矢量无对联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9512" y="84330"/>
              <a:ext cx="991131" cy="100253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TextBox 1"/>
          <p:cNvSpPr txBox="1"/>
          <p:nvPr/>
        </p:nvSpPr>
        <p:spPr>
          <a:xfrm>
            <a:off x="820738" y="1587500"/>
            <a:ext cx="8037512" cy="203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Calibri" panose="020F0502020204030204" pitchFamily="34" charset="0"/>
              </a:rPr>
              <a:t>1.</a:t>
            </a:r>
            <a:r>
              <a:rPr lang="zh-CN" altLang="en-US" sz="2800" b="1" dirty="0">
                <a:latin typeface="Calibri" panose="020F0502020204030204" pitchFamily="34" charset="0"/>
              </a:rPr>
              <a:t>反复朗读本课的课文，默写今天学习的生字词。</a:t>
            </a:r>
            <a:endParaRPr lang="en-US" altLang="zh-CN" sz="2800" b="1" dirty="0"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Calibri" panose="020F0502020204030204" pitchFamily="34" charset="0"/>
              </a:rPr>
              <a:t>2.</a:t>
            </a:r>
            <a:r>
              <a:rPr lang="zh-CN" altLang="en-US" sz="2800" b="1" dirty="0">
                <a:latin typeface="Calibri" panose="020F0502020204030204" pitchFamily="34" charset="0"/>
              </a:rPr>
              <a:t>观察大自然的景物，向爸爸妈妈描绘一下。</a:t>
            </a:r>
            <a:endParaRPr lang="en-US" altLang="zh-CN" sz="2800" b="1" dirty="0"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Calibri" panose="020F0502020204030204" pitchFamily="34" charset="0"/>
              </a:rPr>
              <a:t>3.</a:t>
            </a:r>
            <a:r>
              <a:rPr lang="zh-CN" altLang="en-US" sz="2800" b="1" dirty="0">
                <a:latin typeface="Calibri" panose="020F0502020204030204" pitchFamily="34" charset="0"/>
              </a:rPr>
              <a:t>用你手中的小画笔描绘今天学习的景物。</a:t>
            </a:r>
            <a:endParaRPr lang="zh-CN" altLang="en-US" sz="2800" b="1" dirty="0">
              <a:latin typeface="Calibri" panose="020F0502020204030204" pitchFamily="34" charset="0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12" descr="7485157_073341707000_2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4038" y="0"/>
            <a:ext cx="5700712" cy="3802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811" y="4155926"/>
            <a:ext cx="695520" cy="6821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4115" y="4155926"/>
            <a:ext cx="695520" cy="6821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2013" y="4155926"/>
            <a:ext cx="695520" cy="6821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4155926"/>
            <a:ext cx="695520" cy="68214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27"/>
          <p:cNvGrpSpPr/>
          <p:nvPr/>
        </p:nvGrpSpPr>
        <p:grpSpPr>
          <a:xfrm>
            <a:off x="3290888" y="339725"/>
            <a:ext cx="1928812" cy="723900"/>
            <a:chOff x="2694384" y="508317"/>
            <a:chExt cx="1845563" cy="637982"/>
          </a:xfrm>
        </p:grpSpPr>
        <p:sp>
          <p:nvSpPr>
            <p:cNvPr id="6" name="矩形: 圆角 28"/>
            <p:cNvSpPr/>
            <p:nvPr/>
          </p:nvSpPr>
          <p:spPr bwMode="auto">
            <a:xfrm rot="19996946">
              <a:off x="2694384" y="609051"/>
              <a:ext cx="565061" cy="471492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+mn-ea"/>
                  <a:cs typeface="+mn-cs"/>
                </a:rPr>
                <a:t>我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endParaRPr>
            </a:p>
          </p:txBody>
        </p:sp>
        <p:sp>
          <p:nvSpPr>
            <p:cNvPr id="7" name="矩形: 圆角 29"/>
            <p:cNvSpPr/>
            <p:nvPr/>
          </p:nvSpPr>
          <p:spPr bwMode="auto">
            <a:xfrm rot="432022">
              <a:off x="3358179" y="508317"/>
              <a:ext cx="565061" cy="471492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+mn-ea"/>
                  <a:cs typeface="+mn-cs"/>
                </a:rPr>
                <a:t>会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endParaRPr>
            </a:p>
          </p:txBody>
        </p:sp>
        <p:sp>
          <p:nvSpPr>
            <p:cNvPr id="8" name="矩形: 圆角 30"/>
            <p:cNvSpPr/>
            <p:nvPr/>
          </p:nvSpPr>
          <p:spPr bwMode="auto">
            <a:xfrm rot="1932324">
              <a:off x="3973367" y="674808"/>
              <a:ext cx="566580" cy="471491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+mn-ea"/>
                  <a:cs typeface="+mn-cs"/>
                </a:rPr>
                <a:t>认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endParaRPr>
            </a:p>
          </p:txBody>
        </p:sp>
      </p:grpSp>
      <p:sp>
        <p:nvSpPr>
          <p:cNvPr id="9219" name="TextBox 6"/>
          <p:cNvSpPr txBox="1"/>
          <p:nvPr/>
        </p:nvSpPr>
        <p:spPr>
          <a:xfrm>
            <a:off x="615950" y="1971675"/>
            <a:ext cx="1301750" cy="1444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8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霜</a:t>
            </a:r>
            <a:endParaRPr lang="zh-CN" altLang="en-US" sz="8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3850" y="1250950"/>
            <a:ext cx="1885950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shuānɡ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" name="矩形 9"/>
          <p:cNvSpPr/>
          <p:nvPr/>
        </p:nvSpPr>
        <p:spPr>
          <a:xfrm>
            <a:off x="1508125" y="3596005"/>
            <a:ext cx="11620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秋霜</a:t>
            </a:r>
            <a:endParaRPr lang="zh-CN" altLang="en-US" sz="3200" b="1" dirty="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222" name="TextBox 6"/>
          <p:cNvSpPr txBox="1"/>
          <p:nvPr/>
        </p:nvSpPr>
        <p:spPr>
          <a:xfrm>
            <a:off x="4816475" y="1928813"/>
            <a:ext cx="1300163" cy="1444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8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吹</a:t>
            </a:r>
            <a:endParaRPr lang="zh-CN" altLang="en-US" sz="8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79963" y="1370013"/>
            <a:ext cx="1319213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chuī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5" name="矩形 9"/>
          <p:cNvSpPr/>
          <p:nvPr/>
        </p:nvSpPr>
        <p:spPr>
          <a:xfrm>
            <a:off x="6913563" y="3687763"/>
            <a:ext cx="14763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吹泡泡</a:t>
            </a:r>
            <a:endParaRPr lang="zh-CN" altLang="en-US" sz="3200" b="1" dirty="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7182" name="Picture 14" descr="C:\Documents and Settings\Administrator\桌面\人一语大课堂（下）\人一语大课堂正文\霜降.T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0" y="1833563"/>
            <a:ext cx="1762125" cy="1762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3" name="Picture 15" descr="C:\Documents and Settings\Administrator\桌面\人一语大课堂（下）\人一语大课堂正文\吹泡泡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1350" y="1514475"/>
            <a:ext cx="1265238" cy="194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951" y="4174754"/>
            <a:ext cx="894079" cy="935093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6520" y="19685"/>
            <a:ext cx="4995545" cy="10147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6000" b="1">
                <a:solidFill>
                  <a:schemeClr val="accent5">
                    <a:lumMod val="60000"/>
                    <a:lumOff val="40000"/>
                  </a:schemeClr>
                </a:solidFill>
                <a:effectLst/>
              </a:rPr>
              <a:t>什么是霜？</a:t>
            </a:r>
            <a:endParaRPr lang="zh-CN" altLang="en-US" sz="6000" b="1">
              <a:solidFill>
                <a:schemeClr val="accent5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2780" y="922655"/>
            <a:ext cx="78035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　　寒冷的早晨，地面的气温特别低，近地面的水蒸气遇冷凝结成的小冰晶附着在地面或植物上，这就是霜。</a:t>
            </a:r>
            <a:endParaRPr lang="zh-CN" altLang="en-US" sz="2400"/>
          </a:p>
        </p:txBody>
      </p:sp>
      <p:pic>
        <p:nvPicPr>
          <p:cNvPr id="7" name="图片 6" descr="12099676_132319501101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885" y="1752600"/>
            <a:ext cx="3061970" cy="2902585"/>
          </a:xfrm>
          <a:prstGeom prst="rect">
            <a:avLst/>
          </a:prstGeom>
        </p:spPr>
      </p:pic>
      <p:pic>
        <p:nvPicPr>
          <p:cNvPr id="8" name="图片 7" descr="1408475m9g7775z7z8zlrh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695" y="1787525"/>
            <a:ext cx="4356735" cy="2902585"/>
          </a:xfrm>
          <a:prstGeom prst="rect">
            <a:avLst/>
          </a:prstGeom>
        </p:spPr>
      </p:pic>
      <p:pic>
        <p:nvPicPr>
          <p:cNvPr id="9" name="图片 8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951" y="4174754"/>
            <a:ext cx="894079" cy="935093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6"/>
          <p:cNvSpPr txBox="1"/>
          <p:nvPr/>
        </p:nvSpPr>
        <p:spPr>
          <a:xfrm>
            <a:off x="615950" y="1971675"/>
            <a:ext cx="1301750" cy="1446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8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落</a:t>
            </a:r>
            <a:endParaRPr lang="zh-CN" altLang="en-US" sz="8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4213" y="1344613"/>
            <a:ext cx="1319213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luò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9"/>
          <p:cNvSpPr/>
          <p:nvPr/>
        </p:nvSpPr>
        <p:spPr>
          <a:xfrm>
            <a:off x="2520950" y="3595688"/>
            <a:ext cx="1014413" cy="587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落叶</a:t>
            </a:r>
            <a:endParaRPr lang="zh-CN" altLang="en-US" sz="3200" b="1" dirty="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245" name="TextBox 6"/>
          <p:cNvSpPr txBox="1"/>
          <p:nvPr/>
        </p:nvSpPr>
        <p:spPr>
          <a:xfrm>
            <a:off x="4816475" y="1971675"/>
            <a:ext cx="1300163" cy="1444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8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降</a:t>
            </a:r>
            <a:endParaRPr lang="zh-CN" altLang="en-US" sz="8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65663" y="1370013"/>
            <a:ext cx="1601788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jiànɡ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矩形 9"/>
          <p:cNvSpPr/>
          <p:nvPr/>
        </p:nvSpPr>
        <p:spPr>
          <a:xfrm>
            <a:off x="6913563" y="3687763"/>
            <a:ext cx="14763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下降</a:t>
            </a:r>
            <a:endParaRPr lang="zh-CN" altLang="en-US" sz="3200" b="1" dirty="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9154" name="Picture 2" descr="C:\Documents and Settings\Administrator\桌面\人一语大课堂（下）\人一语大课堂正文\落叶新.t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3263" y="1817688"/>
            <a:ext cx="2108200" cy="1497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5" name="Picture 3" descr="C:\Documents and Settings\Administrator\桌面\人一语大课堂（下）\人一语大课堂正文\下降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3838" y="1576388"/>
            <a:ext cx="1262062" cy="19256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" name="组合 27"/>
          <p:cNvGrpSpPr/>
          <p:nvPr/>
        </p:nvGrpSpPr>
        <p:grpSpPr>
          <a:xfrm>
            <a:off x="3290888" y="339725"/>
            <a:ext cx="1928812" cy="723900"/>
            <a:chOff x="2694384" y="508317"/>
            <a:chExt cx="1845563" cy="637982"/>
          </a:xfrm>
        </p:grpSpPr>
        <p:sp>
          <p:nvSpPr>
            <p:cNvPr id="11" name="矩形: 圆角 28"/>
            <p:cNvSpPr/>
            <p:nvPr/>
          </p:nvSpPr>
          <p:spPr bwMode="auto">
            <a:xfrm rot="19996946">
              <a:off x="2694384" y="609051"/>
              <a:ext cx="565061" cy="471492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+mn-ea"/>
                  <a:cs typeface="+mn-cs"/>
                </a:rPr>
                <a:t>我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endParaRPr>
            </a:p>
          </p:txBody>
        </p:sp>
        <p:sp>
          <p:nvSpPr>
            <p:cNvPr id="12" name="矩形: 圆角 29"/>
            <p:cNvSpPr/>
            <p:nvPr/>
          </p:nvSpPr>
          <p:spPr bwMode="auto">
            <a:xfrm rot="432022">
              <a:off x="3358179" y="508317"/>
              <a:ext cx="565061" cy="471492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+mn-ea"/>
                  <a:cs typeface="+mn-cs"/>
                </a:rPr>
                <a:t>会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endParaRPr>
            </a:p>
          </p:txBody>
        </p:sp>
        <p:sp>
          <p:nvSpPr>
            <p:cNvPr id="13" name="矩形: 圆角 30"/>
            <p:cNvSpPr/>
            <p:nvPr/>
          </p:nvSpPr>
          <p:spPr bwMode="auto">
            <a:xfrm rot="1932324">
              <a:off x="3973367" y="674808"/>
              <a:ext cx="566580" cy="471491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+mn-ea"/>
                  <a:cs typeface="+mn-cs"/>
                </a:rPr>
                <a:t>认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endParaRPr>
            </a:p>
          </p:txBody>
        </p:sp>
      </p:grpSp>
      <p:pic>
        <p:nvPicPr>
          <p:cNvPr id="14" name="图片 1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951" y="4174754"/>
            <a:ext cx="894079" cy="935093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4"/>
          <p:cNvGrpSpPr/>
          <p:nvPr/>
        </p:nvGrpSpPr>
        <p:grpSpPr>
          <a:xfrm>
            <a:off x="142875" y="209550"/>
            <a:ext cx="2628900" cy="812800"/>
            <a:chOff x="143137" y="108474"/>
            <a:chExt cx="2628663" cy="813009"/>
          </a:xfrm>
        </p:grpSpPr>
        <p:sp>
          <p:nvSpPr>
            <p:cNvPr id="13326" name="TextBox 7"/>
            <p:cNvSpPr txBox="1"/>
            <p:nvPr/>
          </p:nvSpPr>
          <p:spPr>
            <a:xfrm>
              <a:off x="143137" y="331071"/>
              <a:ext cx="2305051" cy="58449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词语积累</a:t>
              </a:r>
              <a:endPara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3327" name="Picture 3" descr="C:\Documents and Settings\Administrator\桌面\图片1.jp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33135" y="108474"/>
              <a:ext cx="1038665" cy="813009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315" name="组合 27"/>
          <p:cNvGrpSpPr/>
          <p:nvPr/>
        </p:nvGrpSpPr>
        <p:grpSpPr>
          <a:xfrm>
            <a:off x="3478213" y="431800"/>
            <a:ext cx="1930400" cy="723900"/>
            <a:chOff x="2694384" y="508317"/>
            <a:chExt cx="1845563" cy="637982"/>
          </a:xfrm>
        </p:grpSpPr>
        <p:sp>
          <p:nvSpPr>
            <p:cNvPr id="6" name="矩形: 圆角 28"/>
            <p:cNvSpPr/>
            <p:nvPr/>
          </p:nvSpPr>
          <p:spPr bwMode="auto">
            <a:xfrm rot="19996946">
              <a:off x="2694384" y="609051"/>
              <a:ext cx="564597" cy="471492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+mn-ea"/>
                  <a:cs typeface="+mn-cs"/>
                </a:rPr>
                <a:t>近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endParaRPr>
            </a:p>
          </p:txBody>
        </p:sp>
        <p:sp>
          <p:nvSpPr>
            <p:cNvPr id="7" name="矩形: 圆角 29"/>
            <p:cNvSpPr/>
            <p:nvPr/>
          </p:nvSpPr>
          <p:spPr bwMode="auto">
            <a:xfrm rot="432022">
              <a:off x="3359151" y="508317"/>
              <a:ext cx="564597" cy="471492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+mn-ea"/>
                  <a:cs typeface="+mn-cs"/>
                </a:rPr>
                <a:t>义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endParaRPr>
            </a:p>
          </p:txBody>
        </p:sp>
        <p:sp>
          <p:nvSpPr>
            <p:cNvPr id="8" name="矩形: 圆角 30"/>
            <p:cNvSpPr/>
            <p:nvPr/>
          </p:nvSpPr>
          <p:spPr bwMode="auto">
            <a:xfrm rot="1932324">
              <a:off x="3973832" y="674808"/>
              <a:ext cx="566115" cy="471491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+mn-ea"/>
                  <a:cs typeface="+mn-cs"/>
                </a:rPr>
                <a:t>词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263900" y="1449388"/>
            <a:ext cx="2243138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Calibri" panose="020F0502020204030204" pitchFamily="34" charset="0"/>
              </a:rPr>
              <a:t>降</a:t>
            </a: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4000" b="1" dirty="0">
                <a:latin typeface="Calibri" panose="020F0502020204030204" pitchFamily="34" charset="0"/>
              </a:rPr>
              <a:t>落</a:t>
            </a:r>
            <a:endParaRPr lang="zh-CN" altLang="en-US" sz="4000" b="1" dirty="0">
              <a:latin typeface="Calibri" panose="020F0502020204030204" pitchFamily="34" charset="0"/>
            </a:endParaRPr>
          </a:p>
        </p:txBody>
      </p:sp>
      <p:sp>
        <p:nvSpPr>
          <p:cNvPr id="18435" name="TextBox 3"/>
          <p:cNvSpPr txBox="1"/>
          <p:nvPr/>
        </p:nvSpPr>
        <p:spPr>
          <a:xfrm>
            <a:off x="287338" y="3106738"/>
            <a:ext cx="639762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Calibri" panose="020F0502020204030204" pitchFamily="34" charset="0"/>
              </a:rPr>
              <a:t>落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018858" y="2420938"/>
            <a:ext cx="287338" cy="2016125"/>
          </a:xfrm>
          <a:prstGeom prst="leftBrac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1250950" y="2420938"/>
            <a:ext cx="2960688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6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luò</a:t>
            </a:r>
            <a:r>
              <a:rPr kumimoji="0" lang="zh-CN" altLang="en-US" sz="3600" kern="1200" cap="none" spc="0" normalizeH="0" baseline="0" noProof="0" dirty="0">
                <a:latin typeface="+mn-ea"/>
                <a:ea typeface="+mn-ea"/>
                <a:cs typeface="+mn-cs"/>
              </a:rPr>
              <a:t>（落下）</a:t>
            </a:r>
            <a:endParaRPr kumimoji="0" lang="zh-CN" altLang="en-US" sz="3600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1250950" y="3790950"/>
            <a:ext cx="2960688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6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lào</a:t>
            </a:r>
            <a:r>
              <a:rPr kumimoji="0" lang="zh-CN" altLang="en-US" sz="3600" kern="1200" cap="none" spc="0" normalizeH="0" baseline="0" noProof="0" dirty="0">
                <a:latin typeface="+mn-ea"/>
                <a:ea typeface="+mn-ea"/>
                <a:cs typeface="+mn-cs"/>
              </a:rPr>
              <a:t>（落枕）</a:t>
            </a:r>
            <a:endParaRPr kumimoji="0" lang="zh-CN" altLang="en-US" sz="3600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8442" name="TextBox 9"/>
          <p:cNvSpPr txBox="1"/>
          <p:nvPr/>
        </p:nvSpPr>
        <p:spPr>
          <a:xfrm>
            <a:off x="4211638" y="3067685"/>
            <a:ext cx="1360487" cy="64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Calibri" panose="020F0502020204030204" pitchFamily="34" charset="0"/>
              </a:rPr>
              <a:t>降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4968875" y="2313623"/>
            <a:ext cx="287338" cy="2016125"/>
          </a:xfrm>
          <a:prstGeom prst="leftBrac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5331143" y="2248218"/>
            <a:ext cx="2960688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jiàng</a:t>
            </a:r>
            <a:r>
              <a:rPr kumimoji="0" lang="zh-CN" altLang="en-US" sz="3600" kern="1200" cap="none" spc="0" normalizeH="0" baseline="0" noProof="0" dirty="0">
                <a:latin typeface="+mn-ea"/>
                <a:ea typeface="+mn-ea"/>
                <a:cs typeface="+mn-cs"/>
              </a:rPr>
              <a:t>（降落）</a:t>
            </a:r>
            <a:endParaRPr kumimoji="0" lang="zh-CN" altLang="en-US" sz="3600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5507038" y="3715385"/>
            <a:ext cx="2960688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6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xiáng</a:t>
            </a:r>
            <a:r>
              <a:rPr kumimoji="0" lang="zh-CN" altLang="en-US" sz="3600" kern="1200" cap="none" spc="0" normalizeH="0" baseline="0" noProof="0" dirty="0">
                <a:latin typeface="+mn-ea"/>
                <a:ea typeface="+mn-ea"/>
                <a:cs typeface="+mn-cs"/>
              </a:rPr>
              <a:t>（投降）</a:t>
            </a:r>
            <a:endParaRPr kumimoji="0" lang="zh-CN" altLang="en-US" sz="3600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pic>
        <p:nvPicPr>
          <p:cNvPr id="18" name="图片 17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951" y="4174754"/>
            <a:ext cx="894079" cy="935093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435" grpId="0"/>
      <p:bldP spid="2" grpId="0" animBg="1"/>
      <p:bldP spid="4" grpId="0"/>
      <p:bldP spid="9" grpId="0"/>
      <p:bldP spid="18442" grpId="0"/>
      <p:bldP spid="11" grpId="0" animBg="1"/>
      <p:bldP spid="10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6"/>
          <p:cNvSpPr txBox="1"/>
          <p:nvPr/>
        </p:nvSpPr>
        <p:spPr>
          <a:xfrm>
            <a:off x="615950" y="1971675"/>
            <a:ext cx="1301750" cy="1444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8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飘</a:t>
            </a:r>
            <a:endParaRPr lang="zh-CN" altLang="en-US" sz="8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8313" y="1250950"/>
            <a:ext cx="1319213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piāo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9"/>
          <p:cNvSpPr/>
          <p:nvPr/>
        </p:nvSpPr>
        <p:spPr>
          <a:xfrm>
            <a:off x="2520950" y="3595688"/>
            <a:ext cx="1014413" cy="587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飘扬</a:t>
            </a:r>
            <a:endParaRPr lang="zh-CN" altLang="en-US" sz="3200" b="1" dirty="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269" name="TextBox 6"/>
          <p:cNvSpPr txBox="1"/>
          <p:nvPr/>
        </p:nvSpPr>
        <p:spPr>
          <a:xfrm>
            <a:off x="4816475" y="1928813"/>
            <a:ext cx="1300163" cy="1444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8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游</a:t>
            </a:r>
            <a:endParaRPr lang="zh-CN" altLang="en-US" sz="8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48238" y="1250950"/>
            <a:ext cx="1036638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yóu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矩形 9"/>
          <p:cNvSpPr/>
          <p:nvPr/>
        </p:nvSpPr>
        <p:spPr>
          <a:xfrm>
            <a:off x="6913563" y="3687763"/>
            <a:ext cx="14763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游泳</a:t>
            </a:r>
            <a:endParaRPr lang="zh-CN" altLang="en-US" sz="3200" b="1" dirty="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50178" name="Picture 2" descr="C:\Documents and Settings\Administrator\桌面\人一语大课堂（下）\人一语大课堂正文\飘扬.T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8538" y="1733550"/>
            <a:ext cx="1679575" cy="1704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79" name="Picture 3" descr="C:\Documents and Settings\Administrator\桌面\人一语大课堂（下）\人一语大课堂正文\游泳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1425" y="1658938"/>
            <a:ext cx="2282825" cy="1903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951" y="4174754"/>
            <a:ext cx="894079" cy="935093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6"/>
          <p:cNvSpPr txBox="1"/>
          <p:nvPr/>
        </p:nvSpPr>
        <p:spPr>
          <a:xfrm>
            <a:off x="713740" y="1717040"/>
            <a:ext cx="1216025" cy="1445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8800" b="1" dirty="0">
                <a:latin typeface="楷体_GB2312" pitchFamily="49" charset="-122"/>
                <a:ea typeface="楷体_GB2312" pitchFamily="49" charset="-122"/>
              </a:rPr>
              <a:t>池</a:t>
            </a:r>
            <a:endParaRPr lang="zh-CN" altLang="en-US" sz="8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3905" y="1055370"/>
            <a:ext cx="1116330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chí </a:t>
            </a:r>
            <a:endParaRPr kumimoji="0" lang="en-US" altLang="zh-CN" sz="4400" b="1" i="0" u="none" strike="noStrike" kern="1200" cap="none" spc="0" normalizeH="0" baseline="0" noProof="0" dirty="0" err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9"/>
          <p:cNvSpPr/>
          <p:nvPr/>
        </p:nvSpPr>
        <p:spPr>
          <a:xfrm>
            <a:off x="1992630" y="3425825"/>
            <a:ext cx="10610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池塘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1202" name="Picture 2" descr="C:\Documents and Settings\Administrator\桌面\人一语大课堂（下）\人一语大课堂正文\池塘.T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1380" y="906145"/>
            <a:ext cx="2703195" cy="22561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5868035" y="1823720"/>
            <a:ext cx="144780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入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68035" y="1055370"/>
            <a:ext cx="15665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</a:rPr>
              <a:t>ｒù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31125" y="1454150"/>
            <a:ext cx="11404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</a:rPr>
              <a:t>进入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  <p:grpSp>
        <p:nvGrpSpPr>
          <p:cNvPr id="13315" name="组合 27"/>
          <p:cNvGrpSpPr/>
          <p:nvPr/>
        </p:nvGrpSpPr>
        <p:grpSpPr>
          <a:xfrm>
            <a:off x="6176645" y="3162300"/>
            <a:ext cx="1635125" cy="576580"/>
            <a:chOff x="2705781" y="508317"/>
            <a:chExt cx="1834166" cy="637982"/>
          </a:xfrm>
        </p:grpSpPr>
        <p:sp>
          <p:nvSpPr>
            <p:cNvPr id="8" name="矩形: 圆角 28"/>
            <p:cNvSpPr/>
            <p:nvPr/>
          </p:nvSpPr>
          <p:spPr bwMode="auto">
            <a:xfrm rot="19996946">
              <a:off x="2705781" y="660084"/>
              <a:ext cx="565564" cy="418061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+mn-ea"/>
                  <a:cs typeface="+mn-cs"/>
                </a:rPr>
                <a:t>反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endParaRPr>
            </a:p>
          </p:txBody>
        </p:sp>
        <p:sp>
          <p:nvSpPr>
            <p:cNvPr id="9" name="矩形: 圆角 29"/>
            <p:cNvSpPr/>
            <p:nvPr/>
          </p:nvSpPr>
          <p:spPr bwMode="auto">
            <a:xfrm rot="432022">
              <a:off x="3359151" y="508317"/>
              <a:ext cx="564597" cy="471492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+mn-ea"/>
                  <a:cs typeface="+mn-cs"/>
                </a:rPr>
                <a:t>义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endParaRPr>
            </a:p>
          </p:txBody>
        </p:sp>
        <p:sp>
          <p:nvSpPr>
            <p:cNvPr id="10" name="矩形: 圆角 30"/>
            <p:cNvSpPr/>
            <p:nvPr/>
          </p:nvSpPr>
          <p:spPr bwMode="auto">
            <a:xfrm rot="1932324">
              <a:off x="3973832" y="674808"/>
              <a:ext cx="566115" cy="471491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+mn-ea"/>
                  <a:cs typeface="+mn-cs"/>
                </a:rPr>
                <a:t>词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6694170" y="3938905"/>
            <a:ext cx="633095" cy="8299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出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4" name="图片 1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951" y="4174754"/>
            <a:ext cx="894079" cy="935093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10.xml><?xml version="1.0" encoding="utf-8"?>
<p:tagLst xmlns:p="http://schemas.openxmlformats.org/presentationml/2006/main">
  <p:tag name="KSO_WM_TEMPLATE_CATEGORY" val="custom"/>
  <p:tag name="KSO_WM_TEMPLATE_INDEX" val="160428"/>
</p:tagLst>
</file>

<file path=ppt/tags/tag11.xml><?xml version="1.0" encoding="utf-8"?>
<p:tagLst xmlns:p="http://schemas.openxmlformats.org/presentationml/2006/main">
  <p:tag name="KSO_WM_TEMPLATE_CATEGORY" val="custom"/>
  <p:tag name="KSO_WM_TEMPLATE_INDEX" val="160428"/>
</p:tagLst>
</file>

<file path=ppt/tags/tag12.xml><?xml version="1.0" encoding="utf-8"?>
<p:tagLst xmlns:p="http://schemas.openxmlformats.org/presentationml/2006/main">
  <p:tag name="KSO_WM_TEMPLATE_CATEGORY" val="custom"/>
  <p:tag name="KSO_WM_TEMPLATE_INDEX" val="160428"/>
</p:tagLst>
</file>

<file path=ppt/tags/tag13.xml><?xml version="1.0" encoding="utf-8"?>
<p:tagLst xmlns:p="http://schemas.openxmlformats.org/presentationml/2006/main">
  <p:tag name="KSO_WM_TEMPLATE_CATEGORY" val="custom"/>
  <p:tag name="KSO_WM_TEMPLATE_INDEX" val="160428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160428"/>
</p:tagLst>
</file>

<file path=ppt/tags/tag15.xml><?xml version="1.0" encoding="utf-8"?>
<p:tagLst xmlns:p="http://schemas.openxmlformats.org/presentationml/2006/main">
  <p:tag name="KSO_WM_TEMPLATE_CATEGORY" val="custom"/>
  <p:tag name="KSO_WM_TEMPLATE_INDEX" val="160428"/>
</p:tagLst>
</file>

<file path=ppt/tags/tag16.xml><?xml version="1.0" encoding="utf-8"?>
<p:tagLst xmlns:p="http://schemas.openxmlformats.org/presentationml/2006/main">
  <p:tag name="KSO_WM_TEMPLATE_CATEGORY" val="custom"/>
  <p:tag name="KSO_WM_TEMPLATE_INDEX" val="160428"/>
</p:tagLst>
</file>

<file path=ppt/tags/tag17.xml><?xml version="1.0" encoding="utf-8"?>
<p:tagLst xmlns:p="http://schemas.openxmlformats.org/presentationml/2006/main">
  <p:tag name="KSO_WM_TEMPLATE_CATEGORY" val="custom"/>
  <p:tag name="KSO_WM_TEMPLATE_INDEX" val="160428"/>
</p:tagLst>
</file>

<file path=ppt/tags/tag18.xml><?xml version="1.0" encoding="utf-8"?>
<p:tagLst xmlns:p="http://schemas.openxmlformats.org/presentationml/2006/main">
  <p:tag name="KSO_WM_TEMPLATE_CATEGORY" val="custom"/>
  <p:tag name="KSO_WM_TEMPLATE_INDEX" val="160428"/>
</p:tagLst>
</file>

<file path=ppt/tags/tag19.xml><?xml version="1.0" encoding="utf-8"?>
<p:tagLst xmlns:p="http://schemas.openxmlformats.org/presentationml/2006/main">
  <p:tag name="KSO_WM_TEMPLATE_CATEGORY" val="custom"/>
  <p:tag name="KSO_WM_TEMPLATE_INDEX" val="16042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20.xml><?xml version="1.0" encoding="utf-8"?>
<p:tagLst xmlns:p="http://schemas.openxmlformats.org/presentationml/2006/main">
  <p:tag name="KSO_WM_TEMPLATE_CATEGORY" val="custom"/>
  <p:tag name="KSO_WM_TEMPLATE_INDEX" val="160428"/>
</p:tagLst>
</file>

<file path=ppt/tags/tag21.xml><?xml version="1.0" encoding="utf-8"?>
<p:tagLst xmlns:p="http://schemas.openxmlformats.org/presentationml/2006/main">
  <p:tag name="KSO_WM_TEMPLATE_CATEGORY" val="custom"/>
  <p:tag name="KSO_WM_TEMPLATE_INDEX" val="160428"/>
</p:tagLst>
</file>

<file path=ppt/tags/tag22.xml><?xml version="1.0" encoding="utf-8"?>
<p:tagLst xmlns:p="http://schemas.openxmlformats.org/presentationml/2006/main">
  <p:tag name="KSO_WM_TEMPLATE_CATEGORY" val="custom"/>
  <p:tag name="KSO_WM_TEMPLATE_INDEX" val="160428"/>
</p:tagLst>
</file>

<file path=ppt/tags/tag23.xml><?xml version="1.0" encoding="utf-8"?>
<p:tagLst xmlns:p="http://schemas.openxmlformats.org/presentationml/2006/main">
  <p:tag name="KSO_WM_TEMPLATE_CATEGORY" val="custom"/>
  <p:tag name="KSO_WM_TEMPLATE_INDEX" val="160428"/>
</p:tagLst>
</file>

<file path=ppt/tags/tag24.xml><?xml version="1.0" encoding="utf-8"?>
<p:tagLst xmlns:p="http://schemas.openxmlformats.org/presentationml/2006/main">
  <p:tag name="KSO_WM_TEMPLATE_CATEGORY" val="custom"/>
  <p:tag name="KSO_WM_TEMPLATE_INDEX" val="160428"/>
</p:tagLst>
</file>

<file path=ppt/tags/tag25.xml><?xml version="1.0" encoding="utf-8"?>
<p:tagLst xmlns:p="http://schemas.openxmlformats.org/presentationml/2006/main">
  <p:tag name="KSO_WM_TEMPLATE_CATEGORY" val="custom"/>
  <p:tag name="KSO_WM_TEMPLATE_INDEX" val="160428"/>
</p:tagLst>
</file>

<file path=ppt/tags/tag26.xml><?xml version="1.0" encoding="utf-8"?>
<p:tagLst xmlns:p="http://schemas.openxmlformats.org/presentationml/2006/main">
  <p:tag name="KSO_WM_TEMPLATE_CATEGORY" val="custom"/>
  <p:tag name="KSO_WM_TEMPLATE_INDEX" val="160428"/>
</p:tagLst>
</file>

<file path=ppt/tags/tag27.xml><?xml version="1.0" encoding="utf-8"?>
<p:tagLst xmlns:p="http://schemas.openxmlformats.org/presentationml/2006/main">
  <p:tag name="KSO_WM_BEAUTIFY_FLAG" val="#wm#"/>
  <p:tag name="KSO_WM_TEMPLATE_CATEGORY" val="custom"/>
  <p:tag name="KSO_WM_TEMPLATE_INDEX" val="160428"/>
</p:tagLst>
</file>

<file path=ppt/tags/tag28.xml><?xml version="1.0" encoding="utf-8"?>
<p:tagLst xmlns:p="http://schemas.openxmlformats.org/presentationml/2006/main">
  <p:tag name="KSO_WM_TEMPLATE_CATEGORY" val="custom"/>
  <p:tag name="KSO_WM_TEMPLATE_INDEX" val="160428"/>
</p:tagLst>
</file>

<file path=ppt/tags/tag29.xml><?xml version="1.0" encoding="utf-8"?>
<p:tagLst xmlns:p="http://schemas.openxmlformats.org/presentationml/2006/main">
  <p:tag name="KSO_WM_TEMPLATE_CATEGORY" val="custom"/>
  <p:tag name="KSO_WM_TEMPLATE_INDEX" val="160428"/>
</p:tagLst>
</file>

<file path=ppt/tags/tag3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30.xml><?xml version="1.0" encoding="utf-8"?>
<p:tagLst xmlns:p="http://schemas.openxmlformats.org/presentationml/2006/main">
  <p:tag name="KSO_WM_TEMPLATE_CATEGORY" val="custom"/>
  <p:tag name="KSO_WM_TEMPLATE_INDEX" val="160428"/>
</p:tagLst>
</file>

<file path=ppt/tags/tag31.xml><?xml version="1.0" encoding="utf-8"?>
<p:tagLst xmlns:p="http://schemas.openxmlformats.org/presentationml/2006/main">
  <p:tag name="KSO_WM_TEMPLATE_CATEGORY" val="custom"/>
  <p:tag name="KSO_WM_TEMPLATE_INDEX" val="160428"/>
</p:tagLst>
</file>

<file path=ppt/tags/tag32.xml><?xml version="1.0" encoding="utf-8"?>
<p:tagLst xmlns:p="http://schemas.openxmlformats.org/presentationml/2006/main">
  <p:tag name="KSO_WM_TEMPLATE_CATEGORY" val="custom"/>
  <p:tag name="KSO_WM_TEMPLATE_INDEX" val="160428"/>
</p:tagLst>
</file>

<file path=ppt/tags/tag33.xml><?xml version="1.0" encoding="utf-8"?>
<p:tagLst xmlns:p="http://schemas.openxmlformats.org/presentationml/2006/main">
  <p:tag name="KSO_WM_TEMPLATE_CATEGORY" val="custom"/>
  <p:tag name="KSO_WM_TEMPLATE_INDEX" val="160428"/>
</p:tagLst>
</file>

<file path=ppt/tags/tag34.xml><?xml version="1.0" encoding="utf-8"?>
<p:tagLst xmlns:p="http://schemas.openxmlformats.org/presentationml/2006/main">
  <p:tag name="KSO_WM_TEMPLATE_CATEGORY" val="custom"/>
  <p:tag name="KSO_WM_TEMPLATE_INDEX" val="160428"/>
</p:tagLst>
</file>

<file path=ppt/tags/tag35.xml><?xml version="1.0" encoding="utf-8"?>
<p:tagLst xmlns:p="http://schemas.openxmlformats.org/presentationml/2006/main">
  <p:tag name="KSO_WM_TEMPLATE_CATEGORY" val="custom"/>
  <p:tag name="KSO_WM_TEMPLATE_INDEX" val="160428"/>
</p:tagLst>
</file>

<file path=ppt/tags/tag36.xml><?xml version="1.0" encoding="utf-8"?>
<p:tagLst xmlns:p="http://schemas.openxmlformats.org/presentationml/2006/main">
  <p:tag name="KSO_WM_TEMPLATE_CATEGORY" val="custom"/>
  <p:tag name="KSO_WM_TEMPLATE_INDEX" val="160428"/>
</p:tagLst>
</file>

<file path=ppt/tags/tag37.xml><?xml version="1.0" encoding="utf-8"?>
<p:tagLst xmlns:p="http://schemas.openxmlformats.org/presentationml/2006/main">
  <p:tag name="KSO_WM_TEMPLATE_CATEGORY" val="custom"/>
  <p:tag name="KSO_WM_TEMPLATE_INDEX" val="160428"/>
</p:tagLst>
</file>

<file path=ppt/tags/tag38.xml><?xml version="1.0" encoding="utf-8"?>
<p:tagLst xmlns:p="http://schemas.openxmlformats.org/presentationml/2006/main">
  <p:tag name="KSO_WM_TEMPLATE_CATEGORY" val="custom"/>
  <p:tag name="KSO_WM_TEMPLATE_INDEX" val="160428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5.xml><?xml version="1.0" encoding="utf-8"?>
<p:tagLst xmlns:p="http://schemas.openxmlformats.org/presentationml/2006/main">
  <p:tag name="KSO_WM_TEMPLATE_CATEGORY" val="custom"/>
  <p:tag name="KSO_WM_TEMPLATE_INDEX" val="160428"/>
</p:tagLst>
</file>

<file path=ppt/tags/tag6.xml><?xml version="1.0" encoding="utf-8"?>
<p:tagLst xmlns:p="http://schemas.openxmlformats.org/presentationml/2006/main">
  <p:tag name="KSO_WM_TEMPLATE_CATEGORY" val="custom"/>
  <p:tag name="KSO_WM_TEMPLATE_INDEX" val="160428"/>
</p:tagLst>
</file>

<file path=ppt/tags/tag7.xml><?xml version="1.0" encoding="utf-8"?>
<p:tagLst xmlns:p="http://schemas.openxmlformats.org/presentationml/2006/main">
  <p:tag name="KSO_WM_TEMPLATE_CATEGORY" val="custom"/>
  <p:tag name="KSO_WM_TEMPLATE_INDEX" val="160428"/>
</p:tagLst>
</file>

<file path=ppt/tags/tag8.xml><?xml version="1.0" encoding="utf-8"?>
<p:tagLst xmlns:p="http://schemas.openxmlformats.org/presentationml/2006/main">
  <p:tag name="KSO_WM_TEMPLATE_CATEGORY" val="custom"/>
  <p:tag name="KSO_WM_TEMPLATE_INDEX" val="160428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160428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000120140530A99PPBG">
  <a:themeElements>
    <a:clrScheme name="141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A000120140530A99PPBG">
  <a:themeElements>
    <a:clrScheme name="141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1655</Words>
  <Application>WPS 演示</Application>
  <PresentationFormat>全屏显示(16:9)</PresentationFormat>
  <Paragraphs>471</Paragraphs>
  <Slides>37</Slides>
  <Notes>3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37</vt:i4>
      </vt:variant>
    </vt:vector>
  </HeadingPairs>
  <TitlesOfParts>
    <vt:vector size="55" baseType="lpstr">
      <vt:lpstr>Arial</vt:lpstr>
      <vt:lpstr>宋体</vt:lpstr>
      <vt:lpstr>Wingdings</vt:lpstr>
      <vt:lpstr>Calibri</vt:lpstr>
      <vt:lpstr>黑体</vt:lpstr>
      <vt:lpstr>Wingdings 2</vt:lpstr>
      <vt:lpstr>Wingdings</vt:lpstr>
      <vt:lpstr>萌妹蕾丝</vt:lpstr>
      <vt:lpstr>方正兰亭粗黑_GBK</vt:lpstr>
      <vt:lpstr>华文楷体</vt:lpstr>
      <vt:lpstr>GB Pinyinok-B</vt:lpstr>
      <vt:lpstr>楷体_GB2312</vt:lpstr>
      <vt:lpstr>新宋体</vt:lpstr>
      <vt:lpstr>微软雅黑</vt:lpstr>
      <vt:lpstr>Arial Unicode MS</vt:lpstr>
      <vt:lpstr>自定义设计方案</vt:lpstr>
      <vt:lpstr>A000120140530A99PPBG</vt:lpstr>
      <vt:lpstr>1_A000120140530A99PPBG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202</cp:revision>
  <dcterms:created xsi:type="dcterms:W3CDTF">2016-10-29T08:56:00Z</dcterms:created>
  <dcterms:modified xsi:type="dcterms:W3CDTF">2020-01-14T06:55:37Z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